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7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EC3CC-25CD-4552-9889-EF2BB7F7853B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7C271-858F-40E0-998A-4E7F0E95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6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Hebrews 11 shows us that living a life of faith requires extraordinary endurance.  But as we run life’s </a:t>
            </a:r>
            <a:r>
              <a:rPr lang="en-US"/>
              <a:t>race focusing on Jesus, </a:t>
            </a:r>
            <a:r>
              <a:rPr lang="en-US" dirty="0"/>
              <a:t>faith itself fuels our endurance.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7C271-858F-40E0-998A-4E7F0E953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7C271-858F-40E0-998A-4E7F0E953A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C8F7-054B-4CFE-8AEA-579C3ED9988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1981-276D-4A0D-9BEE-EEBCF28D5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5C23A8-93B5-47E4-84CA-7D06641CB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3" r="1" b="1"/>
          <a:stretch/>
        </p:blipFill>
        <p:spPr>
          <a:xfrm>
            <a:off x="-2285" y="10"/>
            <a:ext cx="914628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99D63-8D56-4D92-8622-B86EE5693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14" y="2909120"/>
            <a:ext cx="7543800" cy="23833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Running with Endurance…</a:t>
            </a:r>
            <a:br>
              <a:rPr lang="en-US" sz="5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en-US" sz="54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Looking unto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F6EC8-20EC-4F49-875C-1ADCC107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814" y="5354323"/>
            <a:ext cx="7543800" cy="1018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902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Hebrews 12:1-2</a:t>
            </a:r>
          </a:p>
        </p:txBody>
      </p:sp>
    </p:spTree>
    <p:extLst>
      <p:ext uri="{BB962C8B-B14F-4D97-AF65-F5344CB8AC3E}">
        <p14:creationId xmlns:p14="http://schemas.microsoft.com/office/powerpoint/2010/main" val="33501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AE41-89DB-4036-BD59-5DBF4C79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858" y="2301766"/>
            <a:ext cx="3195146" cy="152399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hnschrift SemiBold SemiConden" panose="020B0502040204020203" pitchFamily="34" charset="0"/>
              </a:rPr>
              <a:t>Bob Weiland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1ECF-C260-4926-A67D-479EB125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857" y="3563006"/>
            <a:ext cx="3382363" cy="235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Finishing the New York City marathon (1986)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48D4D-F152-4353-AC9B-B13D8227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217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CA381-8E90-42E8-86F5-45D0D9DD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29" y="0"/>
            <a:ext cx="91625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0DA6D-3A45-43A1-B11B-764F4461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Bahnschrift SemiBold SemiConden" panose="020B0502040204020203" pitchFamily="34" charset="0"/>
              </a:rPr>
              <a:t>Running with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DA3F-521B-4B69-88A0-41EF8D84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Hebrews 11 contains a great list of people who by faith ran with endurance     </a:t>
            </a:r>
            <a:r>
              <a:rPr lang="en-US" sz="3200" dirty="0">
                <a:solidFill>
                  <a:schemeClr val="bg1"/>
                </a:solidFill>
              </a:rPr>
              <a:t>(Hebrews 11:32-38).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 must run with endurance as they did </a:t>
            </a:r>
            <a:r>
              <a:rPr lang="en-US" sz="3200" dirty="0">
                <a:solidFill>
                  <a:schemeClr val="bg1"/>
                </a:solidFill>
              </a:rPr>
              <a:t>(Hebrews 12:1).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 run with endurance “by faith”   </a:t>
            </a:r>
            <a:r>
              <a:rPr lang="en-US" sz="3200" dirty="0">
                <a:solidFill>
                  <a:schemeClr val="bg1"/>
                </a:solidFill>
              </a:rPr>
              <a:t>(Hebrews 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CA381-8E90-42E8-86F5-45D0D9DD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9" y="0"/>
            <a:ext cx="91625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0DA6D-3A45-43A1-B11B-764F4461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Bahnschrift SemiBold SemiConden" panose="020B0502040204020203" pitchFamily="34" charset="0"/>
              </a:rPr>
              <a:t>Looking unto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DA3F-521B-4B69-88A0-41EF8D84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Seeing Him by faith, we endure              </a:t>
            </a:r>
            <a:r>
              <a:rPr lang="en-US" sz="3200" dirty="0">
                <a:solidFill>
                  <a:schemeClr val="bg1"/>
                </a:solidFill>
              </a:rPr>
              <a:t>(Hebrews 12:2).</a:t>
            </a:r>
          </a:p>
          <a:p>
            <a:pPr lvl="1"/>
            <a:r>
              <a:rPr lang="en-US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He is the “author and finisher” of faith                     </a:t>
            </a:r>
            <a:r>
              <a:rPr lang="en-US" sz="28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(1 Peter 2:23; Luke 23:46)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He is visible to us by faith although He </a:t>
            </a:r>
            <a:r>
              <a:rPr lang="en-US" sz="3200" b="1">
                <a:solidFill>
                  <a:schemeClr val="bg1"/>
                </a:solidFill>
              </a:rPr>
              <a:t>may   </a:t>
            </a:r>
            <a:r>
              <a:rPr lang="en-US" sz="3200" b="1" dirty="0">
                <a:solidFill>
                  <a:schemeClr val="bg1"/>
                </a:solidFill>
              </a:rPr>
              <a:t>be invisible to everyone around us  </a:t>
            </a:r>
            <a:r>
              <a:rPr lang="en-US" sz="3200" dirty="0">
                <a:solidFill>
                  <a:schemeClr val="bg1"/>
                </a:solidFill>
              </a:rPr>
              <a:t>(Hebrews 11:1, 27).</a:t>
            </a:r>
          </a:p>
        </p:txBody>
      </p:sp>
    </p:spTree>
    <p:extLst>
      <p:ext uri="{BB962C8B-B14F-4D97-AF65-F5344CB8AC3E}">
        <p14:creationId xmlns:p14="http://schemas.microsoft.com/office/powerpoint/2010/main" val="6187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CA381-8E90-42E8-86F5-45D0D9DD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9" y="0"/>
            <a:ext cx="91625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0DA6D-3A45-43A1-B11B-764F4461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Bahnschrift SemiBold SemiConden" panose="020B0502040204020203" pitchFamily="34" charset="0"/>
              </a:rPr>
              <a:t>Make Jesus your Pursuit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DA3F-521B-4B69-88A0-41EF8D84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Paul gave up everything to pursue Jesus! </a:t>
            </a:r>
            <a:r>
              <a:rPr lang="en-US" sz="3200" dirty="0">
                <a:solidFill>
                  <a:schemeClr val="bg1"/>
                </a:solidFill>
              </a:rPr>
              <a:t>(Philippians 3:8, 10).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Jesus is the goal </a:t>
            </a:r>
            <a:r>
              <a:rPr lang="en-US" sz="3200" dirty="0">
                <a:solidFill>
                  <a:schemeClr val="bg1"/>
                </a:solidFill>
              </a:rPr>
              <a:t>(Philippians 3:14).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have need of endurance in order to receive the promise </a:t>
            </a:r>
            <a:r>
              <a:rPr lang="en-US" sz="3200" dirty="0">
                <a:solidFill>
                  <a:schemeClr val="bg1"/>
                </a:solidFill>
              </a:rPr>
              <a:t>(Hebrews 10:32-36).</a:t>
            </a:r>
          </a:p>
        </p:txBody>
      </p:sp>
    </p:spTree>
    <p:extLst>
      <p:ext uri="{BB962C8B-B14F-4D97-AF65-F5344CB8AC3E}">
        <p14:creationId xmlns:p14="http://schemas.microsoft.com/office/powerpoint/2010/main" val="42676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194</Words>
  <Application>Microsoft Office PowerPoint</Application>
  <PresentationFormat>On-screen Show (4:3)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Bahnschrift SemiBold SemiConden</vt:lpstr>
      <vt:lpstr>Calibri</vt:lpstr>
      <vt:lpstr>Calibri Light</vt:lpstr>
      <vt:lpstr>Office Theme</vt:lpstr>
      <vt:lpstr>Running with Endurance… Looking unto Jesus</vt:lpstr>
      <vt:lpstr>Bob Weiland</vt:lpstr>
      <vt:lpstr>Running with Endurance</vt:lpstr>
      <vt:lpstr>Looking unto Jesus</vt:lpstr>
      <vt:lpstr>Make Jesus your Pursuit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with Endurance… Looking unto Jesus</dc:title>
  <dc:creator>Steve</dc:creator>
  <cp:lastModifiedBy>Steve</cp:lastModifiedBy>
  <cp:revision>11</cp:revision>
  <dcterms:created xsi:type="dcterms:W3CDTF">2021-12-29T19:01:36Z</dcterms:created>
  <dcterms:modified xsi:type="dcterms:W3CDTF">2022-01-02T02:55:16Z</dcterms:modified>
</cp:coreProperties>
</file>