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81" d="100"/>
          <a:sy n="81" d="100"/>
        </p:scale>
        <p:origin x="13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9BD51-8377-4D69-BB6D-9AB66714951E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42D8E-8B2C-4271-AA2E-25C7619E2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75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Experience teaches many important lessons.  If we fail to learn from experience, we tend to repeat a lot of the same errors.  </a:t>
            </a:r>
            <a:r>
              <a:rPr lang="en-US"/>
              <a:t>It is </a:t>
            </a:r>
            <a:r>
              <a:rPr lang="en-US" dirty="0"/>
              <a:t>a lot easier </a:t>
            </a:r>
            <a:r>
              <a:rPr lang="en-US"/>
              <a:t>and wiser to </a:t>
            </a:r>
            <a:r>
              <a:rPr lang="en-US" dirty="0"/>
              <a:t>learn from </a:t>
            </a:r>
            <a:r>
              <a:rPr lang="en-US"/>
              <a:t>the experiences </a:t>
            </a:r>
            <a:r>
              <a:rPr lang="en-US" dirty="0"/>
              <a:t>of others than it is try to experience everything ourselves.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442D8E-8B2C-4271-AA2E-25C7619E292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31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8BA8-ACA3-408D-B664-B4207FDAA035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2593-56CC-426A-A9D0-5485A55BB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6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8BA8-ACA3-408D-B664-B4207FDAA035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2593-56CC-426A-A9D0-5485A55BB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86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8BA8-ACA3-408D-B664-B4207FDAA035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2593-56CC-426A-A9D0-5485A55BB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98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8BA8-ACA3-408D-B664-B4207FDAA035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2593-56CC-426A-A9D0-5485A55BB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726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8BA8-ACA3-408D-B664-B4207FDAA035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2593-56CC-426A-A9D0-5485A55BB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587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8BA8-ACA3-408D-B664-B4207FDAA035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2593-56CC-426A-A9D0-5485A55BB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31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8BA8-ACA3-408D-B664-B4207FDAA035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2593-56CC-426A-A9D0-5485A55BB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541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8BA8-ACA3-408D-B664-B4207FDAA035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2593-56CC-426A-A9D0-5485A55BB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63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8BA8-ACA3-408D-B664-B4207FDAA035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2593-56CC-426A-A9D0-5485A55BB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2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8BA8-ACA3-408D-B664-B4207FDAA035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2593-56CC-426A-A9D0-5485A55BB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863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glitter pattern="hexagon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C8BA8-ACA3-408D-B664-B4207FDAA035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F2593-56CC-426A-A9D0-5485A55BB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85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glitter pattern="hexagon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C8BA8-ACA3-408D-B664-B4207FDAA035}" type="datetimeFigureOut">
              <a:rPr lang="en-US" smtClean="0"/>
              <a:t>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F2593-56CC-426A-A9D0-5485A55BBA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94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750">
        <p14:glitter pattern="hexagon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322642-F8D7-491F-A549-BA1038236DE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D15480-6AD7-428C-B0AC-763D677EA7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2"/>
            <a:ext cx="5647623" cy="3873149"/>
          </a:xfrm>
        </p:spPr>
        <p:txBody>
          <a:bodyPr>
            <a:normAutofit/>
          </a:bodyPr>
          <a:lstStyle/>
          <a:p>
            <a:r>
              <a:rPr lang="en-US" b="1" spc="50" dirty="0">
                <a:ln w="0"/>
                <a:solidFill>
                  <a:schemeClr val="bg1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Berlin Sans FB Demi" panose="020E0802020502020306" pitchFamily="34" charset="0"/>
              </a:rPr>
              <a:t>A Teacher Named Experience</a:t>
            </a:r>
          </a:p>
        </p:txBody>
      </p:sp>
    </p:spTree>
    <p:extLst>
      <p:ext uri="{BB962C8B-B14F-4D97-AF65-F5344CB8AC3E}">
        <p14:creationId xmlns:p14="http://schemas.microsoft.com/office/powerpoint/2010/main" val="1593273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glitter pattern="hexago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7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AF20CDD2-6CB0-43FD-BDF2-2524B3F80E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6AE848-3B40-4514-B30B-B14470114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011" y="365125"/>
            <a:ext cx="8412480" cy="1325563"/>
          </a:xfrm>
        </p:spPr>
        <p:txBody>
          <a:bodyPr>
            <a:normAutofit/>
          </a:bodyPr>
          <a:lstStyle/>
          <a:p>
            <a:pPr algn="ctr"/>
            <a:r>
              <a:rPr lang="en-US" b="1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  <a:reflection blurRad="6350" stA="50000" endA="300" endPos="50000" dist="29997" dir="5400000" sy="-100000" algn="bl" rotWithShape="0"/>
                </a:effectLst>
                <a:latin typeface="Berlin Sans FB Demi" panose="020E0802020502020306" pitchFamily="34" charset="0"/>
              </a:rPr>
              <a:t>Failing to learn from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DC2BB-13CD-43EE-8F30-FEB5725BC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139" y="1825625"/>
            <a:ext cx="8287352" cy="466725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FFFF"/>
                </a:solidFill>
              </a:rPr>
              <a:t>Repeating foolish behavior is disgusting</a:t>
            </a:r>
            <a:r>
              <a:rPr lang="en-US" sz="3200" dirty="0">
                <a:solidFill>
                  <a:srgbClr val="FFFFFF"/>
                </a:solidFill>
              </a:rPr>
              <a:t>! </a:t>
            </a:r>
            <a:r>
              <a:rPr lang="en-US" i="1" dirty="0">
                <a:solidFill>
                  <a:srgbClr val="FFFFFF"/>
                </a:solidFill>
              </a:rPr>
              <a:t>(Proverbs 26:11)</a:t>
            </a:r>
          </a:p>
          <a:p>
            <a:r>
              <a:rPr lang="en-US" sz="3200" b="1" dirty="0">
                <a:solidFill>
                  <a:srgbClr val="FFFFFF"/>
                </a:solidFill>
              </a:rPr>
              <a:t>Returning to a life of sin is the epitome of failing to learn from experience.                             </a:t>
            </a:r>
            <a:r>
              <a:rPr lang="en-US" i="1" dirty="0">
                <a:solidFill>
                  <a:srgbClr val="FFFFFF"/>
                </a:solidFill>
              </a:rPr>
              <a:t>(2 Peter 2:20-22; Hebrews 10:26)</a:t>
            </a:r>
          </a:p>
          <a:p>
            <a:r>
              <a:rPr lang="en-US" sz="3200" b="1" dirty="0">
                <a:solidFill>
                  <a:srgbClr val="FFFFFF"/>
                </a:solidFill>
              </a:rPr>
              <a:t>Christians have been rescued from a life of sin, death, and doom.  Don’t return to it!                          </a:t>
            </a:r>
            <a:r>
              <a:rPr lang="en-US" i="1" dirty="0">
                <a:solidFill>
                  <a:srgbClr val="FFFFFF"/>
                </a:solidFill>
              </a:rPr>
              <a:t>(1 Peter 4:3; Ephesians 2:1-3)</a:t>
            </a:r>
          </a:p>
        </p:txBody>
      </p:sp>
    </p:spTree>
    <p:extLst>
      <p:ext uri="{BB962C8B-B14F-4D97-AF65-F5344CB8AC3E}">
        <p14:creationId xmlns:p14="http://schemas.microsoft.com/office/powerpoint/2010/main" val="11112637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75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7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AF20CDD2-6CB0-43FD-BDF2-2524B3F80E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6AE848-3B40-4514-B30B-B14470114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011" y="365125"/>
            <a:ext cx="8412480" cy="1325563"/>
          </a:xfrm>
        </p:spPr>
        <p:txBody>
          <a:bodyPr>
            <a:normAutofit/>
          </a:bodyPr>
          <a:lstStyle/>
          <a:p>
            <a:pPr algn="ctr"/>
            <a:r>
              <a:rPr lang="en-US" b="1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  <a:reflection blurRad="6350" stA="50000" endA="300" endPos="50000" dist="29997" dir="5400000" sy="-100000" algn="bl" rotWithShape="0"/>
                </a:effectLst>
                <a:latin typeface="Berlin Sans FB Demi" panose="020E0802020502020306" pitchFamily="34" charset="0"/>
              </a:rPr>
              <a:t>Learning the wrong Lesson   from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DC2BB-13CD-43EE-8F30-FEB5725BC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139" y="2055813"/>
            <a:ext cx="8287352" cy="4437062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FFFF"/>
                </a:solidFill>
              </a:rPr>
              <a:t>Some stop trying to do good because of one bad experience </a:t>
            </a:r>
            <a:r>
              <a:rPr lang="en-US" i="1" dirty="0">
                <a:solidFill>
                  <a:srgbClr val="FFFFFF"/>
                </a:solidFill>
              </a:rPr>
              <a:t>(Hebrews 10:32-35)</a:t>
            </a:r>
          </a:p>
          <a:p>
            <a:r>
              <a:rPr lang="en-US" sz="3200" b="1" dirty="0">
                <a:solidFill>
                  <a:srgbClr val="FFFFFF"/>
                </a:solidFill>
              </a:rPr>
              <a:t>Others seek to do more evil to gain worldly success </a:t>
            </a:r>
            <a:r>
              <a:rPr lang="en-US" i="1" dirty="0">
                <a:solidFill>
                  <a:srgbClr val="FFFFFF"/>
                </a:solidFill>
              </a:rPr>
              <a:t>(Jeremiah 44:15-18)</a:t>
            </a:r>
          </a:p>
        </p:txBody>
      </p:sp>
    </p:spTree>
    <p:extLst>
      <p:ext uri="{BB962C8B-B14F-4D97-AF65-F5344CB8AC3E}">
        <p14:creationId xmlns:p14="http://schemas.microsoft.com/office/powerpoint/2010/main" val="3740603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75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70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AF20CDD2-6CB0-43FD-BDF2-2524B3F80E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6AE848-3B40-4514-B30B-B14470114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9144000" cy="1540677"/>
          </a:xfrm>
        </p:spPr>
        <p:txBody>
          <a:bodyPr>
            <a:noAutofit/>
          </a:bodyPr>
          <a:lstStyle/>
          <a:p>
            <a:pPr algn="ctr"/>
            <a:r>
              <a:rPr lang="en-US" sz="4000" b="1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  <a:reflection blurRad="6350" stA="50000" endA="300" endPos="50000" dist="29997" dir="5400000" sy="-100000" algn="bl" rotWithShape="0"/>
                </a:effectLst>
                <a:latin typeface="Berlin Sans FB Demi" panose="020E0802020502020306" pitchFamily="34" charset="0"/>
              </a:rPr>
              <a:t>Learning from our own experiences   VERSUS</a:t>
            </a:r>
            <a:br>
              <a:rPr lang="en-US" sz="4000" b="1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  <a:reflection blurRad="6350" stA="50000" endA="300" endPos="50000" dist="29997" dir="5400000" sy="-100000" algn="bl" rotWithShape="0"/>
                </a:effectLst>
                <a:latin typeface="Berlin Sans FB Demi" panose="020E0802020502020306" pitchFamily="34" charset="0"/>
              </a:rPr>
            </a:br>
            <a:r>
              <a:rPr lang="en-US" sz="4000" b="1" spc="50" dirty="0">
                <a:ln w="0"/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  <a:reflection blurRad="6350" stA="50000" endA="300" endPos="50000" dist="29997" dir="5400000" sy="-100000" algn="bl" rotWithShape="0"/>
                </a:effectLst>
                <a:latin typeface="Berlin Sans FB Demi" panose="020E0802020502020306" pitchFamily="34" charset="0"/>
              </a:rPr>
              <a:t>Learning from others’ experiences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DC2BB-13CD-43EE-8F30-FEB5725BCE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139" y="2270927"/>
            <a:ext cx="8287352" cy="4221948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FFFF"/>
                </a:solidFill>
              </a:rPr>
              <a:t>Having to learn everything from your own experience is learning the hard way!</a:t>
            </a:r>
          </a:p>
          <a:p>
            <a:r>
              <a:rPr lang="en-US" sz="3200" b="1" dirty="0">
                <a:solidFill>
                  <a:srgbClr val="FFFFFF"/>
                </a:solidFill>
              </a:rPr>
              <a:t>Young people need to learn from the wisdom and experience of parents </a:t>
            </a:r>
            <a:r>
              <a:rPr lang="en-US" i="1" dirty="0">
                <a:solidFill>
                  <a:srgbClr val="FFFFFF"/>
                </a:solidFill>
              </a:rPr>
              <a:t>(Proverbs 15:5; 4:3-4)</a:t>
            </a:r>
          </a:p>
          <a:p>
            <a:r>
              <a:rPr lang="en-US" sz="3200" b="1" dirty="0">
                <a:solidFill>
                  <a:srgbClr val="FFFFFF"/>
                </a:solidFill>
              </a:rPr>
              <a:t>The wise will learn from the words and experiences of </a:t>
            </a:r>
            <a:r>
              <a:rPr lang="en-US" sz="3200" b="1">
                <a:solidFill>
                  <a:srgbClr val="FFFFFF"/>
                </a:solidFill>
              </a:rPr>
              <a:t>others                                       </a:t>
            </a:r>
            <a:r>
              <a:rPr lang="en-US" i="1">
                <a:solidFill>
                  <a:srgbClr val="FFFFFF"/>
                </a:solidFill>
              </a:rPr>
              <a:t>(</a:t>
            </a:r>
            <a:r>
              <a:rPr lang="en-US" i="1" dirty="0">
                <a:solidFill>
                  <a:srgbClr val="FFFFFF"/>
                </a:solidFill>
              </a:rPr>
              <a:t>Proverbs 17:10; 24:30-34; 1 Corinthians 10:5-11)</a:t>
            </a:r>
          </a:p>
        </p:txBody>
      </p:sp>
    </p:spTree>
    <p:extLst>
      <p:ext uri="{BB962C8B-B14F-4D97-AF65-F5344CB8AC3E}">
        <p14:creationId xmlns:p14="http://schemas.microsoft.com/office/powerpoint/2010/main" val="21271198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75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214</Words>
  <Application>Microsoft Office PowerPoint</Application>
  <PresentationFormat>On-screen Show (4:3)</PresentationFormat>
  <Paragraphs>14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Berlin Sans FB Demi</vt:lpstr>
      <vt:lpstr>Calibri</vt:lpstr>
      <vt:lpstr>Calibri Light</vt:lpstr>
      <vt:lpstr>Office Theme</vt:lpstr>
      <vt:lpstr>A Teacher Named Experience</vt:lpstr>
      <vt:lpstr>Failing to learn from Experience</vt:lpstr>
      <vt:lpstr>Learning the wrong Lesson   from Experience</vt:lpstr>
      <vt:lpstr>Learning from our own experiences   VERSUS Learning from others’ experiences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Teacher Named Experience</dc:title>
  <dc:creator>Eastside Enlightener</dc:creator>
  <cp:lastModifiedBy>Eastside Enlightener</cp:lastModifiedBy>
  <cp:revision>8</cp:revision>
  <dcterms:created xsi:type="dcterms:W3CDTF">2019-01-05T14:45:25Z</dcterms:created>
  <dcterms:modified xsi:type="dcterms:W3CDTF">2019-01-05T15:56:47Z</dcterms:modified>
</cp:coreProperties>
</file>