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FE7A2F1-6731-4865-BBB1-A3E94BEF4D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8900A-3439-4096-B4FD-2A9B04F58CA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The apostle Paul lived a life focused on Jesus Christ, eternal life, and encouraging others to have the same focus.  His single-minded devotion is a great example for all of us.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597789-BBAD-487F-BF0E-C0ADFF7DB3B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1A0160-8B21-4CC7-8B52-F7F5455D4F7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0CDC5-247E-465C-A46F-7F9C3097A18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621AFE-DBFD-4F6E-BA9E-5F1946C5C5C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bg bwMode="gray">
      <p:bgPr>
        <a:blipFill dpi="0" rotWithShape="0">
          <a:blip r:embed="rId2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895600"/>
            <a:ext cx="8839200" cy="1303338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4191000"/>
            <a:ext cx="8839200" cy="9144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1"/>
            </a:lvl1pPr>
          </a:lstStyle>
          <a:p>
            <a:pPr lvl="0"/>
            <a:r>
              <a:rPr lang="en-US" altLang="en-US" noProof="0"/>
              <a:t>Click to edit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04DBF5C-1189-434B-B932-2B75BFD1F0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0FABB-C4AE-4C73-BAA3-A7CC1DE39A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9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170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6553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935CB-E9ED-436E-A7BB-984C578E40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097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55B5E-FE90-4D17-A32A-CE7BEA0B83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79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D9444-8BBF-41DB-BEE7-51B732A08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76400"/>
            <a:ext cx="4267200" cy="5029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267200" cy="5029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18B0A-8060-4F13-B9AB-A539B8F6D7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615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0A2D9-88D1-44D9-AC33-3197CC7FBA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196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945B5-A04F-4DE1-98CA-BC5BFCC8E1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05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150F5-2C7D-482F-9FF6-153885AB2A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17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463AD-D615-4713-8DF9-928B6C08E9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11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A95BB-6A1A-4C86-8B55-067920DD38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14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764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5F3262-DBE2-4A15-A6D4-3B5A6BC0FE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anose="05000000000000000000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anose="05000000000000000000" pitchFamily="2" charset="2"/>
        <a:buChar char="n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anose="05000000000000000000" pitchFamily="2" charset="2"/>
        <a:buChar char="n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5047"/>
        </a:buClr>
        <a:buSzPct val="75000"/>
        <a:buFont typeface="Wingdings" panose="05000000000000000000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54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The Focused Life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Philippians 3:10-16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Focused on a Person</a:t>
            </a:r>
            <a:br>
              <a:rPr lang="en-US" altLang="en-US" sz="4000" dirty="0"/>
            </a:br>
            <a:r>
              <a:rPr lang="en-US" altLang="en-US" sz="3200" b="0" i="1" dirty="0">
                <a:latin typeface="Calibri" panose="020F0502020204030204" pitchFamily="34" charset="0"/>
              </a:rPr>
              <a:t>Philippians 3:10-11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 know Christ</a:t>
            </a:r>
          </a:p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 know “the power of His resurrection”</a:t>
            </a:r>
            <a:r>
              <a:rPr lang="en-US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  </a:t>
            </a:r>
            <a:r>
              <a:rPr lang="en-US" altLang="en-US" sz="36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(Acts 3:26)</a:t>
            </a:r>
          </a:p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 know “the fellowship of His sufferings”</a:t>
            </a:r>
            <a:r>
              <a:rPr lang="en-US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en-US" sz="36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(Colossians 1:24)</a:t>
            </a:r>
          </a:p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 be “conformed to His death”</a:t>
            </a:r>
            <a:r>
              <a:rPr lang="en-US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      </a:t>
            </a:r>
            <a:r>
              <a:rPr lang="en-US" altLang="en-US" sz="36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(Galatians 2:20; 2 Corinthians 4:10-11)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Focused on a Person</a:t>
            </a:r>
            <a:br>
              <a:rPr lang="en-US" altLang="en-US" sz="4000" dirty="0"/>
            </a:br>
            <a:r>
              <a:rPr lang="en-US" altLang="en-US" sz="3200" b="0" i="1" dirty="0">
                <a:latin typeface="Calibri" panose="020F0502020204030204" pitchFamily="34" charset="0"/>
              </a:rPr>
              <a:t>Philippians 3:10-11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58200" cy="50292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 altLang="en-US" sz="3600" b="1" i="1" dirty="0">
                <a:solidFill>
                  <a:schemeClr val="bg1"/>
                </a:solidFill>
                <a:latin typeface="Calibri" panose="020F0502020204030204" pitchFamily="34" charset="0"/>
              </a:rPr>
              <a:t>    </a:t>
            </a:r>
            <a:r>
              <a:rPr lang="en-US" alt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Paul wanted…</a:t>
            </a:r>
          </a:p>
          <a:p>
            <a:pPr marL="609600" indent="-609600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Personal experience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					-- </a:t>
            </a:r>
            <a:r>
              <a:rPr lang="en-US" alt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“that I may know Him”</a:t>
            </a:r>
          </a:p>
          <a:p>
            <a:pPr marL="609600" indent="-609600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Powerful experience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					-- </a:t>
            </a:r>
            <a:r>
              <a:rPr lang="en-US" alt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“and the power of His resurrection”</a:t>
            </a:r>
          </a:p>
          <a:p>
            <a:pPr marL="609600" indent="-609600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Partnership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						  	-- </a:t>
            </a:r>
            <a:r>
              <a:rPr lang="en-US" alt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“and the fellowship of His suffering”</a:t>
            </a:r>
          </a:p>
          <a:p>
            <a:pPr marL="609600" indent="-609600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 Pattern to live and die by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				</a:t>
            </a:r>
            <a:r>
              <a:rPr lang="en-US" alt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-- “being conformed to His death”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Focused on a Prize</a:t>
            </a:r>
            <a:br>
              <a:rPr lang="en-US" altLang="en-US" sz="4000" dirty="0"/>
            </a:br>
            <a:r>
              <a:rPr lang="en-US" altLang="en-US" sz="3200" b="0" i="1" dirty="0">
                <a:latin typeface="Calibri" panose="020F0502020204030204" pitchFamily="34" charset="0"/>
              </a:rPr>
              <a:t>Philippians 3:11-14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“The resurrection from the dead” 	         </a:t>
            </a:r>
            <a:r>
              <a: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(2 Timothy 2:11)</a:t>
            </a:r>
          </a:p>
          <a:p>
            <a:pPr>
              <a:spcBef>
                <a:spcPts val="300"/>
              </a:spcBef>
            </a:pPr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To attain it, Paul had to live in the present!</a:t>
            </a:r>
          </a:p>
          <a:p>
            <a:pPr lvl="1">
              <a:spcBef>
                <a:spcPts val="300"/>
              </a:spcBef>
            </a:pPr>
            <a:r>
              <a:rPr lang="en-US" alt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He had not yet attained it</a:t>
            </a:r>
          </a:p>
          <a:p>
            <a:pPr lvl="1">
              <a:spcBef>
                <a:spcPts val="300"/>
              </a:spcBef>
            </a:pPr>
            <a:r>
              <a:rPr lang="en-US" alt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He was not perfect or complete</a:t>
            </a:r>
          </a:p>
          <a:p>
            <a:pPr lvl="1">
              <a:spcBef>
                <a:spcPts val="300"/>
              </a:spcBef>
            </a:pPr>
            <a:r>
              <a:rPr lang="en-US" alt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He had to leave the past in the past (Heb. 8:12)</a:t>
            </a:r>
          </a:p>
          <a:p>
            <a:pPr lvl="1">
              <a:spcBef>
                <a:spcPts val="300"/>
              </a:spcBef>
            </a:pPr>
            <a:r>
              <a:rPr lang="en-US" alt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 the present he is “reaching forward” and  presses “toward” his goal  (2 Timothy 4:7-8)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Focused on Others</a:t>
            </a:r>
            <a:br>
              <a:rPr lang="en-US" altLang="en-US" sz="4000" dirty="0"/>
            </a:br>
            <a:r>
              <a:rPr lang="en-US" altLang="en-US" sz="3200" b="0" i="1" dirty="0">
                <a:latin typeface="Calibri" panose="020F0502020204030204" pitchFamily="34" charset="0"/>
              </a:rPr>
              <a:t>Philippians 3:15-16</a:t>
            </a:r>
            <a:endParaRPr lang="en-US" altLang="en-US" sz="4000" b="0" i="1" dirty="0">
              <a:latin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We are not alone on our quest</a:t>
            </a:r>
            <a:r>
              <a:rPr lang="en-US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                    </a:t>
            </a:r>
            <a:r>
              <a:rPr lang="en-US" altLang="en-US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(Romans 15:14)</a:t>
            </a:r>
          </a:p>
          <a:p>
            <a:r>
              <a:rPr lang="en-US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We need to encourage one another to walk by God’s rule</a:t>
            </a:r>
            <a:r>
              <a:rPr lang="en-US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en-US" altLang="en-US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(1 Thessalonians 4:1-2)</a:t>
            </a:r>
            <a:endParaRPr lang="en-US" altLang="en-US" sz="36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4800" dirty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0"/>
              </a:rPr>
              <a:t>STAY FOCUSED!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524000"/>
            <a:ext cx="3962400" cy="4825181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44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“This </a:t>
            </a:r>
            <a:r>
              <a:rPr lang="en-US" altLang="en-US" sz="60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    </a:t>
            </a:r>
            <a:r>
              <a:rPr lang="en-US" altLang="en-US" sz="5400" i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ONE THING      I do!”</a:t>
            </a:r>
            <a:endParaRPr lang="en-US" altLang="en-US" sz="6000" i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 and white abstract design template">
  <a:themeElements>
    <a:clrScheme name="Green and white abstract design template 1">
      <a:dk1>
        <a:srgbClr val="000000"/>
      </a:dk1>
      <a:lt1>
        <a:srgbClr val="FFFFFF"/>
      </a:lt1>
      <a:dk2>
        <a:srgbClr val="FFFFFF"/>
      </a:dk2>
      <a:lt2>
        <a:srgbClr val="969696"/>
      </a:lt2>
      <a:accent1>
        <a:srgbClr val="93D598"/>
      </a:accent1>
      <a:accent2>
        <a:srgbClr val="29A744"/>
      </a:accent2>
      <a:accent3>
        <a:srgbClr val="FFFFFF"/>
      </a:accent3>
      <a:accent4>
        <a:srgbClr val="000000"/>
      </a:accent4>
      <a:accent5>
        <a:srgbClr val="C8E7CA"/>
      </a:accent5>
      <a:accent6>
        <a:srgbClr val="24973D"/>
      </a:accent6>
      <a:hlink>
        <a:srgbClr val="556731"/>
      </a:hlink>
      <a:folHlink>
        <a:srgbClr val="1A3021"/>
      </a:folHlink>
    </a:clrScheme>
    <a:fontScheme name="Green and white abstract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Green and white abstract design template 1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3D598"/>
        </a:accent1>
        <a:accent2>
          <a:srgbClr val="29A744"/>
        </a:accent2>
        <a:accent3>
          <a:srgbClr val="FFFFFF"/>
        </a:accent3>
        <a:accent4>
          <a:srgbClr val="000000"/>
        </a:accent4>
        <a:accent5>
          <a:srgbClr val="C8E7CA"/>
        </a:accent5>
        <a:accent6>
          <a:srgbClr val="24973D"/>
        </a:accent6>
        <a:hlink>
          <a:srgbClr val="556731"/>
        </a:hlink>
        <a:folHlink>
          <a:srgbClr val="1A3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 and white abstract design template</Template>
  <TotalTime>92</TotalTime>
  <Words>156</Words>
  <Application>Microsoft Office PowerPoint</Application>
  <PresentationFormat>On-screen Show (4:3)</PresentationFormat>
  <Paragraphs>31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Wingdings</vt:lpstr>
      <vt:lpstr>Green and white abstract design template</vt:lpstr>
      <vt:lpstr>The Focused Life</vt:lpstr>
      <vt:lpstr>Focused on a Person Philippians 3:10-11</vt:lpstr>
      <vt:lpstr>Focused on a Person Philippians 3:10-11</vt:lpstr>
      <vt:lpstr>Focused on a Prize Philippians 3:11-14</vt:lpstr>
      <vt:lpstr>Focused on Others Philippians 3:15-16</vt:lpstr>
      <vt:lpstr>STAY FOCUSED!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Focused Life</dc:title>
  <dc:creator>Steve</dc:creator>
  <cp:lastModifiedBy>user</cp:lastModifiedBy>
  <cp:revision>9</cp:revision>
  <dcterms:created xsi:type="dcterms:W3CDTF">2008-07-25T16:07:38Z</dcterms:created>
  <dcterms:modified xsi:type="dcterms:W3CDTF">2017-01-07T16:24:20Z</dcterms:modified>
</cp:coreProperties>
</file>