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5" r:id="rId2"/>
    <p:sldId id="256" r:id="rId3"/>
    <p:sldId id="257" r:id="rId4"/>
    <p:sldId id="258" r:id="rId5"/>
    <p:sldId id="259" r:id="rId6"/>
    <p:sldId id="260" r:id="rId7"/>
    <p:sldId id="261" r:id="rId8"/>
    <p:sldId id="262" r:id="rId9"/>
    <p:sldId id="263" r:id="rId10"/>
    <p:sldId id="264"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177" autoAdjust="0"/>
  </p:normalViewPr>
  <p:slideViewPr>
    <p:cSldViewPr snapToGrid="0">
      <p:cViewPr varScale="1">
        <p:scale>
          <a:sx n="49" d="100"/>
          <a:sy n="49" d="100"/>
        </p:scale>
        <p:origin x="1386" y="276"/>
      </p:cViewPr>
      <p:guideLst/>
    </p:cSldViewPr>
  </p:slideViewPr>
  <p:outlineViewPr>
    <p:cViewPr>
      <p:scale>
        <a:sx n="33" d="100"/>
        <a:sy n="33" d="100"/>
      </p:scale>
      <p:origin x="0" y="-50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27582-90C1-4FEC-850E-4537F71D6E02}" type="datetimeFigureOut">
              <a:rPr lang="en-US" smtClean="0"/>
              <a:t>1/11/2026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2B467-4A88-40F4-8CD7-8125B48E9AEA}" type="slidenum">
              <a:rPr lang="en-US" smtClean="0"/>
              <a:t>‹#›</a:t>
            </a:fld>
            <a:endParaRPr lang="en-US"/>
          </a:p>
        </p:txBody>
      </p:sp>
    </p:spTree>
    <p:extLst>
      <p:ext uri="{BB962C8B-B14F-4D97-AF65-F5344CB8AC3E}">
        <p14:creationId xmlns:p14="http://schemas.microsoft.com/office/powerpoint/2010/main" val="1245130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those who are committed doing the will of Satan.  He is pleased that they are accursed.  Imagine how he might express that in stark contrast to what God’s word says. </a:t>
            </a:r>
          </a:p>
        </p:txBody>
      </p:sp>
      <p:sp>
        <p:nvSpPr>
          <p:cNvPr id="4" name="Slide Number Placeholder 3"/>
          <p:cNvSpPr>
            <a:spLocks noGrp="1"/>
          </p:cNvSpPr>
          <p:nvPr>
            <p:ph type="sldNum" sz="quarter" idx="5"/>
          </p:nvPr>
        </p:nvSpPr>
        <p:spPr/>
        <p:txBody>
          <a:bodyPr/>
          <a:lstStyle/>
          <a:p>
            <a:fld id="{D432B467-4A88-40F4-8CD7-8125B48E9AEA}" type="slidenum">
              <a:rPr lang="en-US" smtClean="0"/>
              <a:t>2</a:t>
            </a:fld>
            <a:endParaRPr lang="en-US"/>
          </a:p>
        </p:txBody>
      </p:sp>
    </p:spTree>
    <p:extLst>
      <p:ext uri="{BB962C8B-B14F-4D97-AF65-F5344CB8AC3E}">
        <p14:creationId xmlns:p14="http://schemas.microsoft.com/office/powerpoint/2010/main" val="39372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8AF7CE-BE99-422A-9135-66253B295586}"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EC91A-3977-4331-80FB-3C1877175B3D}" type="slidenum">
              <a:rPr lang="en-US" smtClean="0"/>
              <a:t>‹#›</a:t>
            </a:fld>
            <a:endParaRPr lang="en-US"/>
          </a:p>
        </p:txBody>
      </p:sp>
    </p:spTree>
    <p:extLst>
      <p:ext uri="{BB962C8B-B14F-4D97-AF65-F5344CB8AC3E}">
        <p14:creationId xmlns:p14="http://schemas.microsoft.com/office/powerpoint/2010/main" val="316288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AF7CE-BE99-422A-9135-66253B295586}"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EC91A-3977-4331-80FB-3C1877175B3D}" type="slidenum">
              <a:rPr lang="en-US" smtClean="0"/>
              <a:t>‹#›</a:t>
            </a:fld>
            <a:endParaRPr lang="en-US"/>
          </a:p>
        </p:txBody>
      </p:sp>
    </p:spTree>
    <p:extLst>
      <p:ext uri="{BB962C8B-B14F-4D97-AF65-F5344CB8AC3E}">
        <p14:creationId xmlns:p14="http://schemas.microsoft.com/office/powerpoint/2010/main" val="102855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AF7CE-BE99-422A-9135-66253B295586}"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EC91A-3977-4331-80FB-3C1877175B3D}" type="slidenum">
              <a:rPr lang="en-US" smtClean="0"/>
              <a:t>‹#›</a:t>
            </a:fld>
            <a:endParaRPr lang="en-US"/>
          </a:p>
        </p:txBody>
      </p:sp>
    </p:spTree>
    <p:extLst>
      <p:ext uri="{BB962C8B-B14F-4D97-AF65-F5344CB8AC3E}">
        <p14:creationId xmlns:p14="http://schemas.microsoft.com/office/powerpoint/2010/main" val="36263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AF7CE-BE99-422A-9135-66253B295586}"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EC91A-3977-4331-80FB-3C1877175B3D}" type="slidenum">
              <a:rPr lang="en-US" smtClean="0"/>
              <a:t>‹#›</a:t>
            </a:fld>
            <a:endParaRPr lang="en-US"/>
          </a:p>
        </p:txBody>
      </p:sp>
    </p:spTree>
    <p:extLst>
      <p:ext uri="{BB962C8B-B14F-4D97-AF65-F5344CB8AC3E}">
        <p14:creationId xmlns:p14="http://schemas.microsoft.com/office/powerpoint/2010/main" val="188170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AF7CE-BE99-422A-9135-66253B295586}"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EC91A-3977-4331-80FB-3C1877175B3D}" type="slidenum">
              <a:rPr lang="en-US" smtClean="0"/>
              <a:t>‹#›</a:t>
            </a:fld>
            <a:endParaRPr lang="en-US"/>
          </a:p>
        </p:txBody>
      </p:sp>
    </p:spTree>
    <p:extLst>
      <p:ext uri="{BB962C8B-B14F-4D97-AF65-F5344CB8AC3E}">
        <p14:creationId xmlns:p14="http://schemas.microsoft.com/office/powerpoint/2010/main" val="159023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8AF7CE-BE99-422A-9135-66253B295586}"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EC91A-3977-4331-80FB-3C1877175B3D}" type="slidenum">
              <a:rPr lang="en-US" smtClean="0"/>
              <a:t>‹#›</a:t>
            </a:fld>
            <a:endParaRPr lang="en-US"/>
          </a:p>
        </p:txBody>
      </p:sp>
    </p:spTree>
    <p:extLst>
      <p:ext uri="{BB962C8B-B14F-4D97-AF65-F5344CB8AC3E}">
        <p14:creationId xmlns:p14="http://schemas.microsoft.com/office/powerpoint/2010/main" val="349034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8AF7CE-BE99-422A-9135-66253B295586}" type="datetimeFigureOut">
              <a:rPr lang="en-US" smtClean="0"/>
              <a:t>1/11/2026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EC91A-3977-4331-80FB-3C1877175B3D}" type="slidenum">
              <a:rPr lang="en-US" smtClean="0"/>
              <a:t>‹#›</a:t>
            </a:fld>
            <a:endParaRPr lang="en-US"/>
          </a:p>
        </p:txBody>
      </p:sp>
    </p:spTree>
    <p:extLst>
      <p:ext uri="{BB962C8B-B14F-4D97-AF65-F5344CB8AC3E}">
        <p14:creationId xmlns:p14="http://schemas.microsoft.com/office/powerpoint/2010/main" val="15582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8AF7CE-BE99-422A-9135-66253B295586}" type="datetimeFigureOut">
              <a:rPr lang="en-US" smtClean="0"/>
              <a:t>1/11/2026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EC91A-3977-4331-80FB-3C1877175B3D}" type="slidenum">
              <a:rPr lang="en-US" smtClean="0"/>
              <a:t>‹#›</a:t>
            </a:fld>
            <a:endParaRPr lang="en-US"/>
          </a:p>
        </p:txBody>
      </p:sp>
    </p:spTree>
    <p:extLst>
      <p:ext uri="{BB962C8B-B14F-4D97-AF65-F5344CB8AC3E}">
        <p14:creationId xmlns:p14="http://schemas.microsoft.com/office/powerpoint/2010/main" val="384646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AF7CE-BE99-422A-9135-66253B295586}" type="datetimeFigureOut">
              <a:rPr lang="en-US" smtClean="0"/>
              <a:t>1/11/2026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EC91A-3977-4331-80FB-3C1877175B3D}" type="slidenum">
              <a:rPr lang="en-US" smtClean="0"/>
              <a:t>‹#›</a:t>
            </a:fld>
            <a:endParaRPr lang="en-US"/>
          </a:p>
        </p:txBody>
      </p:sp>
    </p:spTree>
    <p:extLst>
      <p:ext uri="{BB962C8B-B14F-4D97-AF65-F5344CB8AC3E}">
        <p14:creationId xmlns:p14="http://schemas.microsoft.com/office/powerpoint/2010/main" val="314881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8AF7CE-BE99-422A-9135-66253B295586}"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EC91A-3977-4331-80FB-3C1877175B3D}" type="slidenum">
              <a:rPr lang="en-US" smtClean="0"/>
              <a:t>‹#›</a:t>
            </a:fld>
            <a:endParaRPr lang="en-US"/>
          </a:p>
        </p:txBody>
      </p:sp>
    </p:spTree>
    <p:extLst>
      <p:ext uri="{BB962C8B-B14F-4D97-AF65-F5344CB8AC3E}">
        <p14:creationId xmlns:p14="http://schemas.microsoft.com/office/powerpoint/2010/main" val="151977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8AF7CE-BE99-422A-9135-66253B295586}"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EC91A-3977-4331-80FB-3C1877175B3D}" type="slidenum">
              <a:rPr lang="en-US" smtClean="0"/>
              <a:t>‹#›</a:t>
            </a:fld>
            <a:endParaRPr lang="en-US"/>
          </a:p>
        </p:txBody>
      </p:sp>
    </p:spTree>
    <p:extLst>
      <p:ext uri="{BB962C8B-B14F-4D97-AF65-F5344CB8AC3E}">
        <p14:creationId xmlns:p14="http://schemas.microsoft.com/office/powerpoint/2010/main" val="226423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8AF7CE-BE99-422A-9135-66253B295586}" type="datetimeFigureOut">
              <a:rPr lang="en-US" smtClean="0"/>
              <a:t>1/11/2026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8EC91A-3977-4331-80FB-3C1877175B3D}" type="slidenum">
              <a:rPr lang="en-US" smtClean="0"/>
              <a:t>‹#›</a:t>
            </a:fld>
            <a:endParaRPr lang="en-US"/>
          </a:p>
        </p:txBody>
      </p:sp>
    </p:spTree>
    <p:extLst>
      <p:ext uri="{BB962C8B-B14F-4D97-AF65-F5344CB8AC3E}">
        <p14:creationId xmlns:p14="http://schemas.microsoft.com/office/powerpoint/2010/main" val="364244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F1B2-005D-F0FA-D4D1-459B93CA400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13492B3-35A2-AA98-EE78-F38016A6C8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645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86586BE-93B7-0C13-8776-2D8A22EDB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DFDA1-8326-7DCF-978E-7BBA0EBD883C}"/>
              </a:ext>
            </a:extLst>
          </p:cNvPr>
          <p:cNvSpPr>
            <a:spLocks noGrp="1"/>
          </p:cNvSpPr>
          <p:nvPr>
            <p:ph type="title"/>
          </p:nvPr>
        </p:nvSpPr>
        <p:spPr>
          <a:xfrm>
            <a:off x="191328" y="39756"/>
            <a:ext cx="8761344" cy="1457739"/>
          </a:xfrm>
        </p:spPr>
        <p:txBody>
          <a:bodyPr/>
          <a:lstStyle/>
          <a:p>
            <a:pPr algn="ctr"/>
            <a:r>
              <a:rPr lang="en-US" b="1" dirty="0">
                <a:solidFill>
                  <a:schemeClr val="bg1"/>
                </a:solidFill>
                <a:latin typeface="Agency FB" panose="020B0503020202020204" pitchFamily="34" charset="0"/>
              </a:rPr>
              <a:t>Which Set of Beatitudes Fits You Best?</a:t>
            </a:r>
            <a:br>
              <a:rPr lang="en-US" b="1" dirty="0">
                <a:solidFill>
                  <a:schemeClr val="bg1"/>
                </a:solidFill>
                <a:latin typeface="Agency FB" panose="020B0503020202020204" pitchFamily="34" charset="0"/>
              </a:rPr>
            </a:br>
            <a:r>
              <a:rPr lang="en-US" b="1" dirty="0">
                <a:solidFill>
                  <a:schemeClr val="bg1"/>
                </a:solidFill>
                <a:latin typeface="Agency FB" panose="020B0503020202020204" pitchFamily="34" charset="0"/>
              </a:rPr>
              <a:t>Satan’s or God’s?</a:t>
            </a:r>
          </a:p>
        </p:txBody>
      </p:sp>
      <p:sp>
        <p:nvSpPr>
          <p:cNvPr id="3" name="Content Placeholder 2">
            <a:extLst>
              <a:ext uri="{FF2B5EF4-FFF2-40B4-BE49-F238E27FC236}">
                <a16:creationId xmlns:a16="http://schemas.microsoft.com/office/drawing/2014/main" id="{F7F7E98F-9970-88D2-5F3D-FA36715F369F}"/>
              </a:ext>
            </a:extLst>
          </p:cNvPr>
          <p:cNvSpPr>
            <a:spLocks noGrp="1"/>
          </p:cNvSpPr>
          <p:nvPr>
            <p:ph idx="1"/>
          </p:nvPr>
        </p:nvSpPr>
        <p:spPr>
          <a:xfrm>
            <a:off x="147786" y="1457739"/>
            <a:ext cx="8952672" cy="5526157"/>
          </a:xfrm>
        </p:spPr>
        <p:txBody>
          <a:bodyPr>
            <a:normAutofit lnSpcReduction="10000"/>
          </a:bodyPr>
          <a:lstStyle/>
          <a:p>
            <a:pPr marL="0" indent="0" algn="ctr">
              <a:buNone/>
            </a:pPr>
            <a:r>
              <a:rPr lang="en-US"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Blessed</a:t>
            </a:r>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 are the poor in spirit, for theirs is the kingdom of heaven. </a:t>
            </a:r>
            <a:r>
              <a:rPr lang="en-US"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Blessed</a:t>
            </a:r>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 are those who mourn, for they shall be comforted.  </a:t>
            </a:r>
            <a:r>
              <a:rPr lang="en-US"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Blessed</a:t>
            </a:r>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 are the meek, for they shall inherit the earth.  </a:t>
            </a:r>
            <a:r>
              <a:rPr lang="en-US"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Blessed</a:t>
            </a:r>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 are those who hunger and thirst for righteousness, for they shall be filled. </a:t>
            </a:r>
            <a:r>
              <a:rPr lang="en-US"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Blessed</a:t>
            </a:r>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 are the merciful, for they shall obtain mercy.  </a:t>
            </a:r>
            <a:r>
              <a:rPr lang="en-US"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Blessed</a:t>
            </a:r>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 are the pure in heart, for they shall see God.  </a:t>
            </a:r>
            <a:r>
              <a:rPr lang="en-US"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Blessed</a:t>
            </a:r>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 are the peacemakers, for they shall be called sons of God. </a:t>
            </a:r>
            <a:r>
              <a:rPr lang="en-US"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Blessed</a:t>
            </a:r>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 are those who are persecuted for righteousness' sake, for theirs is the kingdom of heaven.  </a:t>
            </a:r>
            <a:r>
              <a:rPr lang="en-US" sz="3200" b="1" i="1" dirty="0">
                <a:solidFill>
                  <a:schemeClr val="bg1"/>
                </a:solidFill>
                <a:latin typeface="Calibri" panose="020F0502020204030204" pitchFamily="34" charset="0"/>
                <a:ea typeface="Calibri" panose="020F0502020204030204" pitchFamily="34" charset="0"/>
                <a:cs typeface="Calibri" panose="020F0502020204030204" pitchFamily="34" charset="0"/>
              </a:rPr>
              <a:t>Blessed</a:t>
            </a:r>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 are you when they revile and persecute you, and say all kinds of evil against you falsely for My sake.  (Matthew 5:3-11)  </a:t>
            </a:r>
          </a:p>
        </p:txBody>
      </p:sp>
    </p:spTree>
    <p:extLst>
      <p:ext uri="{BB962C8B-B14F-4D97-AF65-F5344CB8AC3E}">
        <p14:creationId xmlns:p14="http://schemas.microsoft.com/office/powerpoint/2010/main" val="199628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D136976-9D3C-5031-38CC-4C5BBDCF4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BFAF3-2B55-7224-91CE-E45BC1AE825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95ED6A8-B537-775B-540D-B1C475085FD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33080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23A709-30D3-6F8E-80F6-558857F2621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578665" y="100668"/>
            <a:ext cx="5986670" cy="5986670"/>
          </a:xfrm>
          <a:prstGeom prst="rect">
            <a:avLst/>
          </a:prstGeom>
        </p:spPr>
      </p:pic>
      <p:sp>
        <p:nvSpPr>
          <p:cNvPr id="2" name="Title 1">
            <a:extLst>
              <a:ext uri="{FF2B5EF4-FFF2-40B4-BE49-F238E27FC236}">
                <a16:creationId xmlns:a16="http://schemas.microsoft.com/office/drawing/2014/main" id="{5341CDED-0C68-A984-0BCF-3EF14E92E0BC}"/>
              </a:ext>
            </a:extLst>
          </p:cNvPr>
          <p:cNvSpPr>
            <a:spLocks noGrp="1"/>
          </p:cNvSpPr>
          <p:nvPr>
            <p:ph type="ctrTitle"/>
          </p:nvPr>
        </p:nvSpPr>
        <p:spPr>
          <a:xfrm>
            <a:off x="685800" y="5038380"/>
            <a:ext cx="7772400" cy="1541324"/>
          </a:xfrm>
        </p:spPr>
        <p:txBody>
          <a:bodyPr>
            <a:normAutofit fontScale="90000"/>
          </a:bodyPr>
          <a:lstStyle/>
          <a:p>
            <a:r>
              <a:rPr lang="en-US" sz="11500" dirty="0">
                <a:solidFill>
                  <a:srgbClr val="FAEC86"/>
                </a:solidFill>
                <a:latin typeface="Chiller" panose="04020404031007020602" pitchFamily="82" charset="0"/>
              </a:rPr>
              <a:t>Satan’s Beatitudes </a:t>
            </a:r>
          </a:p>
        </p:txBody>
      </p:sp>
    </p:spTree>
    <p:extLst>
      <p:ext uri="{BB962C8B-B14F-4D97-AF65-F5344CB8AC3E}">
        <p14:creationId xmlns:p14="http://schemas.microsoft.com/office/powerpoint/2010/main" val="239716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9DE1-6EC5-AAD7-A0D1-1249196F55C5}"/>
              </a:ext>
            </a:extLst>
          </p:cNvPr>
          <p:cNvSpPr>
            <a:spLocks noGrp="1"/>
          </p:cNvSpPr>
          <p:nvPr>
            <p:ph type="title"/>
          </p:nvPr>
        </p:nvSpPr>
        <p:spPr>
          <a:xfrm>
            <a:off x="191328" y="0"/>
            <a:ext cx="7886700" cy="1325563"/>
          </a:xfrm>
        </p:spPr>
        <p:txBody>
          <a:bodyPr/>
          <a:lstStyle/>
          <a:p>
            <a:r>
              <a:rPr lang="en-US" b="1" dirty="0">
                <a:solidFill>
                  <a:schemeClr val="bg1"/>
                </a:solidFill>
                <a:latin typeface="Agency FB" panose="020B0503020202020204" pitchFamily="34" charset="0"/>
              </a:rPr>
              <a:t>What if Satan wrote “Beatitudes?” </a:t>
            </a:r>
          </a:p>
        </p:txBody>
      </p:sp>
      <p:sp>
        <p:nvSpPr>
          <p:cNvPr id="3" name="Content Placeholder 2">
            <a:extLst>
              <a:ext uri="{FF2B5EF4-FFF2-40B4-BE49-F238E27FC236}">
                <a16:creationId xmlns:a16="http://schemas.microsoft.com/office/drawing/2014/main" id="{3D4AEE05-F668-CEB1-850F-C3ED37D24478}"/>
              </a:ext>
            </a:extLst>
          </p:cNvPr>
          <p:cNvSpPr>
            <a:spLocks noGrp="1"/>
          </p:cNvSpPr>
          <p:nvPr>
            <p:ph idx="1"/>
          </p:nvPr>
        </p:nvSpPr>
        <p:spPr>
          <a:xfrm>
            <a:off x="490330" y="1192696"/>
            <a:ext cx="8462342" cy="5797826"/>
          </a:xfrm>
        </p:spPr>
        <p:txBody>
          <a:bodyPr>
            <a:normAutofit lnSpcReduction="10000"/>
          </a:bodyPr>
          <a:lstStyle/>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There are those who delight Satan by doing his will.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Do you not know that to whom you present yourselves slaves to obey, you are that one's slaves whom you obey, whether of sin leading to death, or of obedience leading to righteousness?” (Rom. 6:16) </a:t>
            </a: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Paul speaks of those who need teaching, </a:t>
            </a:r>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“that they may come to their senses and escape the snare of the devil, having been taken captive by him to do his will” (2 Timothy 2:26).</a:t>
            </a: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Jesus told the Jews, </a:t>
            </a:r>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“You are of your father the devil, and the desires of your father you want to do” (John 8:44). </a:t>
            </a:r>
          </a:p>
        </p:txBody>
      </p:sp>
    </p:spTree>
    <p:extLst>
      <p:ext uri="{BB962C8B-B14F-4D97-AF65-F5344CB8AC3E}">
        <p14:creationId xmlns:p14="http://schemas.microsoft.com/office/powerpoint/2010/main" val="130482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7B73204-E49B-934D-191B-87634982E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954750-91B9-9AAA-9A77-3A58EB8D1734}"/>
              </a:ext>
            </a:extLst>
          </p:cNvPr>
          <p:cNvSpPr>
            <a:spLocks noGrp="1"/>
          </p:cNvSpPr>
          <p:nvPr>
            <p:ph type="title"/>
          </p:nvPr>
        </p:nvSpPr>
        <p:spPr>
          <a:xfrm>
            <a:off x="191328" y="0"/>
            <a:ext cx="8761344" cy="1325563"/>
          </a:xfrm>
        </p:spPr>
        <p:txBody>
          <a:bodyPr/>
          <a:lstStyle/>
          <a:p>
            <a:pPr algn="ctr"/>
            <a:r>
              <a:rPr lang="en-US" b="1" dirty="0">
                <a:solidFill>
                  <a:schemeClr val="bg1"/>
                </a:solidFill>
                <a:latin typeface="Agency FB" panose="020B0503020202020204" pitchFamily="34" charset="0"/>
              </a:rPr>
              <a:t>What might Satan’s “Beatitudes” be like? </a:t>
            </a:r>
          </a:p>
        </p:txBody>
      </p:sp>
      <p:sp>
        <p:nvSpPr>
          <p:cNvPr id="3" name="Content Placeholder 2">
            <a:extLst>
              <a:ext uri="{FF2B5EF4-FFF2-40B4-BE49-F238E27FC236}">
                <a16:creationId xmlns:a16="http://schemas.microsoft.com/office/drawing/2014/main" id="{E7A921D1-8AAE-8B0A-AF3B-F46668B5F54E}"/>
              </a:ext>
            </a:extLst>
          </p:cNvPr>
          <p:cNvSpPr>
            <a:spLocks noGrp="1"/>
          </p:cNvSpPr>
          <p:nvPr>
            <p:ph idx="1"/>
          </p:nvPr>
        </p:nvSpPr>
        <p:spPr>
          <a:xfrm>
            <a:off x="490330" y="1457739"/>
            <a:ext cx="8462342" cy="5797826"/>
          </a:xfrm>
        </p:spPr>
        <p:txBody>
          <a:bodyPr>
            <a:normAutofit/>
          </a:bodyPr>
          <a:lstStyle/>
          <a:p>
            <a:r>
              <a:rPr lang="en-US" sz="3200" b="1" i="1" dirty="0">
                <a:solidFill>
                  <a:srgbClr val="FAEC86"/>
                </a:solidFill>
                <a:latin typeface="Calibri" panose="020F0502020204030204" pitchFamily="34" charset="0"/>
                <a:ea typeface="Calibri" panose="020F0502020204030204" pitchFamily="34" charset="0"/>
                <a:cs typeface="Calibri" panose="020F0502020204030204" pitchFamily="34" charset="0"/>
              </a:rPr>
              <a:t>“Cursed are those who are too tired or too  busy to spend two or three hours each week worshipping and studying with fellow Christians - they are my best workers” </a:t>
            </a:r>
          </a:p>
          <a:p>
            <a:pPr lvl="1"/>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Contrast this to Proverbs 18:9; 1 Timothy 4:7-16.</a:t>
            </a:r>
          </a:p>
          <a:p>
            <a:r>
              <a:rPr lang="en-US" sz="3200" b="1" i="1" dirty="0">
                <a:solidFill>
                  <a:srgbClr val="FAEC86"/>
                </a:solidFill>
                <a:latin typeface="Calibri" panose="020F0502020204030204" pitchFamily="34" charset="0"/>
                <a:ea typeface="Calibri" panose="020F0502020204030204" pitchFamily="34" charset="0"/>
                <a:cs typeface="Calibri" panose="020F0502020204030204" pitchFamily="34" charset="0"/>
              </a:rPr>
              <a:t>“Cursed  are those who never find anything to do without being asked and always expect to be thanked for doing their duty - I can really use them.”</a:t>
            </a:r>
          </a:p>
          <a:p>
            <a:pPr lvl="1"/>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Contrast this to Galatians 6:5; Ephesians 4:16</a:t>
            </a:r>
          </a:p>
        </p:txBody>
      </p:sp>
    </p:spTree>
    <p:extLst>
      <p:ext uri="{BB962C8B-B14F-4D97-AF65-F5344CB8AC3E}">
        <p14:creationId xmlns:p14="http://schemas.microsoft.com/office/powerpoint/2010/main" val="89730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5C621F-3603-4620-D09C-6B2D6F702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32B50-FA5D-8493-E814-C92C1C3C85B7}"/>
              </a:ext>
            </a:extLst>
          </p:cNvPr>
          <p:cNvSpPr>
            <a:spLocks noGrp="1"/>
          </p:cNvSpPr>
          <p:nvPr>
            <p:ph type="title"/>
          </p:nvPr>
        </p:nvSpPr>
        <p:spPr>
          <a:xfrm>
            <a:off x="191328" y="0"/>
            <a:ext cx="8761344" cy="1325563"/>
          </a:xfrm>
        </p:spPr>
        <p:txBody>
          <a:bodyPr/>
          <a:lstStyle/>
          <a:p>
            <a:pPr algn="ctr"/>
            <a:r>
              <a:rPr lang="en-US" b="1" dirty="0">
                <a:solidFill>
                  <a:schemeClr val="bg1"/>
                </a:solidFill>
                <a:latin typeface="Agency FB" panose="020B0503020202020204" pitchFamily="34" charset="0"/>
              </a:rPr>
              <a:t>What might Satan’s “Beatitudes” be like? </a:t>
            </a:r>
          </a:p>
        </p:txBody>
      </p:sp>
      <p:sp>
        <p:nvSpPr>
          <p:cNvPr id="3" name="Content Placeholder 2">
            <a:extLst>
              <a:ext uri="{FF2B5EF4-FFF2-40B4-BE49-F238E27FC236}">
                <a16:creationId xmlns:a16="http://schemas.microsoft.com/office/drawing/2014/main" id="{E80D6A4A-81F0-6CB3-C559-E87DFBD32474}"/>
              </a:ext>
            </a:extLst>
          </p:cNvPr>
          <p:cNvSpPr>
            <a:spLocks noGrp="1"/>
          </p:cNvSpPr>
          <p:nvPr>
            <p:ph idx="1"/>
          </p:nvPr>
        </p:nvSpPr>
        <p:spPr>
          <a:xfrm>
            <a:off x="490330" y="1457739"/>
            <a:ext cx="8123583" cy="5797826"/>
          </a:xfrm>
        </p:spPr>
        <p:txBody>
          <a:bodyPr>
            <a:normAutofit/>
          </a:bodyPr>
          <a:lstStyle/>
          <a:p>
            <a:r>
              <a:rPr lang="en-US" sz="3200" b="1" i="1" dirty="0">
                <a:solidFill>
                  <a:srgbClr val="FAEC86"/>
                </a:solidFill>
                <a:latin typeface="Calibri" panose="020F0502020204030204" pitchFamily="34" charset="0"/>
                <a:ea typeface="Calibri" panose="020F0502020204030204" pitchFamily="34" charset="0"/>
                <a:cs typeface="Calibri" panose="020F0502020204030204" pitchFamily="34" charset="0"/>
              </a:rPr>
              <a:t>“Cursed are the overly-sensitive who stop going to church, doing right, or become bitter complainers because someone hurt their feelings - they are my missionaries.” </a:t>
            </a:r>
          </a:p>
          <a:p>
            <a:pPr lvl="1"/>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Contrast this to 1 Corinthians 13:5</a:t>
            </a:r>
          </a:p>
          <a:p>
            <a:r>
              <a:rPr lang="en-US" sz="3200" b="1" i="1" dirty="0">
                <a:solidFill>
                  <a:srgbClr val="FAEC86"/>
                </a:solidFill>
                <a:latin typeface="Calibri" panose="020F0502020204030204" pitchFamily="34" charset="0"/>
                <a:ea typeface="Calibri" panose="020F0502020204030204" pitchFamily="34" charset="0"/>
                <a:cs typeface="Calibri" panose="020F0502020204030204" pitchFamily="34" charset="0"/>
              </a:rPr>
              <a:t>“Cursed are the troublemakers - they shall be called my children.” </a:t>
            </a:r>
          </a:p>
          <a:p>
            <a:pPr lvl="1"/>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Contrast this to Matthew 5:9; Romans 13:13; Proverbs 6:19</a:t>
            </a:r>
          </a:p>
        </p:txBody>
      </p:sp>
    </p:spTree>
    <p:extLst>
      <p:ext uri="{BB962C8B-B14F-4D97-AF65-F5344CB8AC3E}">
        <p14:creationId xmlns:p14="http://schemas.microsoft.com/office/powerpoint/2010/main" val="416474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D7FB45E-5066-F241-1A47-EDC3830D2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8E35-6DC2-7A63-6D34-EFA4DDA4BAE5}"/>
              </a:ext>
            </a:extLst>
          </p:cNvPr>
          <p:cNvSpPr>
            <a:spLocks noGrp="1"/>
          </p:cNvSpPr>
          <p:nvPr>
            <p:ph type="title"/>
          </p:nvPr>
        </p:nvSpPr>
        <p:spPr>
          <a:xfrm>
            <a:off x="191328" y="0"/>
            <a:ext cx="8761344" cy="1325563"/>
          </a:xfrm>
        </p:spPr>
        <p:txBody>
          <a:bodyPr/>
          <a:lstStyle/>
          <a:p>
            <a:pPr algn="ctr"/>
            <a:r>
              <a:rPr lang="en-US" b="1" dirty="0">
                <a:solidFill>
                  <a:schemeClr val="bg1"/>
                </a:solidFill>
                <a:latin typeface="Agency FB" panose="020B0503020202020204" pitchFamily="34" charset="0"/>
              </a:rPr>
              <a:t>What might Satan’s “Beatitudes” be like? </a:t>
            </a:r>
          </a:p>
        </p:txBody>
      </p:sp>
      <p:sp>
        <p:nvSpPr>
          <p:cNvPr id="3" name="Content Placeholder 2">
            <a:extLst>
              <a:ext uri="{FF2B5EF4-FFF2-40B4-BE49-F238E27FC236}">
                <a16:creationId xmlns:a16="http://schemas.microsoft.com/office/drawing/2014/main" id="{8F68207B-FCE3-8456-E878-F398066FC55B}"/>
              </a:ext>
            </a:extLst>
          </p:cNvPr>
          <p:cNvSpPr>
            <a:spLocks noGrp="1"/>
          </p:cNvSpPr>
          <p:nvPr>
            <p:ph idx="1"/>
          </p:nvPr>
        </p:nvSpPr>
        <p:spPr>
          <a:xfrm>
            <a:off x="490330" y="1457739"/>
            <a:ext cx="8334356" cy="5797826"/>
          </a:xfrm>
        </p:spPr>
        <p:txBody>
          <a:bodyPr>
            <a:normAutofit/>
          </a:bodyPr>
          <a:lstStyle/>
          <a:p>
            <a:r>
              <a:rPr lang="en-US" sz="3200" b="1" i="1" dirty="0">
                <a:solidFill>
                  <a:srgbClr val="FAEC86"/>
                </a:solidFill>
                <a:latin typeface="Calibri" panose="020F0502020204030204" pitchFamily="34" charset="0"/>
                <a:ea typeface="Calibri" panose="020F0502020204030204" pitchFamily="34" charset="0"/>
                <a:cs typeface="Calibri" panose="020F0502020204030204" pitchFamily="34" charset="0"/>
              </a:rPr>
              <a:t>Cursed are the complainers - I’m all ears to them.</a:t>
            </a:r>
          </a:p>
          <a:p>
            <a:pPr lvl="1"/>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Contrast this to Philippians 2:14-15 </a:t>
            </a:r>
          </a:p>
          <a:p>
            <a:r>
              <a:rPr lang="en-US" sz="3200" b="1" i="1" dirty="0">
                <a:solidFill>
                  <a:srgbClr val="FAEC86"/>
                </a:solidFill>
                <a:latin typeface="Calibri" panose="020F0502020204030204" pitchFamily="34" charset="0"/>
                <a:ea typeface="Calibri" panose="020F0502020204030204" pitchFamily="34" charset="0"/>
                <a:cs typeface="Calibri" panose="020F0502020204030204" pitchFamily="34" charset="0"/>
              </a:rPr>
              <a:t>“Cursed are those who are bored with church, with the mistakes of those leading worship, and with the preacher’s ‘dull’ and ‘preachy’ sermons - they will surely get nothing out of the service and that helps me.” </a:t>
            </a:r>
          </a:p>
          <a:p>
            <a:pPr lvl="1"/>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Contrast this to 1 Peter 2:2-3; Ephesians 5:19-21</a:t>
            </a:r>
          </a:p>
        </p:txBody>
      </p:sp>
    </p:spTree>
    <p:extLst>
      <p:ext uri="{BB962C8B-B14F-4D97-AF65-F5344CB8AC3E}">
        <p14:creationId xmlns:p14="http://schemas.microsoft.com/office/powerpoint/2010/main" val="43661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0759008-0F44-E8EC-E7D3-1FE515FC7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13291D-0F91-241C-65C2-F6C1CA4FE96E}"/>
              </a:ext>
            </a:extLst>
          </p:cNvPr>
          <p:cNvSpPr>
            <a:spLocks noGrp="1"/>
          </p:cNvSpPr>
          <p:nvPr>
            <p:ph type="title"/>
          </p:nvPr>
        </p:nvSpPr>
        <p:spPr>
          <a:xfrm>
            <a:off x="191328" y="0"/>
            <a:ext cx="8761344" cy="1325563"/>
          </a:xfrm>
        </p:spPr>
        <p:txBody>
          <a:bodyPr/>
          <a:lstStyle/>
          <a:p>
            <a:pPr algn="ctr"/>
            <a:r>
              <a:rPr lang="en-US" b="1" dirty="0">
                <a:solidFill>
                  <a:schemeClr val="bg1"/>
                </a:solidFill>
                <a:latin typeface="Agency FB" panose="020B0503020202020204" pitchFamily="34" charset="0"/>
              </a:rPr>
              <a:t>What might Satan’s “Beatitudes” be like? </a:t>
            </a:r>
          </a:p>
        </p:txBody>
      </p:sp>
      <p:sp>
        <p:nvSpPr>
          <p:cNvPr id="3" name="Content Placeholder 2">
            <a:extLst>
              <a:ext uri="{FF2B5EF4-FFF2-40B4-BE49-F238E27FC236}">
                <a16:creationId xmlns:a16="http://schemas.microsoft.com/office/drawing/2014/main" id="{5BE1FDC4-3847-4248-0298-43A56B70A288}"/>
              </a:ext>
            </a:extLst>
          </p:cNvPr>
          <p:cNvSpPr>
            <a:spLocks noGrp="1"/>
          </p:cNvSpPr>
          <p:nvPr>
            <p:ph idx="1"/>
          </p:nvPr>
        </p:nvSpPr>
        <p:spPr>
          <a:xfrm>
            <a:off x="490330" y="1457739"/>
            <a:ext cx="8123583" cy="5797826"/>
          </a:xfrm>
        </p:spPr>
        <p:txBody>
          <a:bodyPr>
            <a:normAutofit/>
          </a:bodyPr>
          <a:lstStyle/>
          <a:p>
            <a:r>
              <a:rPr lang="en-US" sz="3200" b="1" i="1" dirty="0">
                <a:solidFill>
                  <a:srgbClr val="FAEC86"/>
                </a:solidFill>
                <a:latin typeface="Calibri" panose="020F0502020204030204" pitchFamily="34" charset="0"/>
                <a:ea typeface="Calibri" panose="020F0502020204030204" pitchFamily="34" charset="0"/>
                <a:cs typeface="Calibri" panose="020F0502020204030204" pitchFamily="34" charset="0"/>
              </a:rPr>
              <a:t>“Cursed are those church members who expect to be invited to their own assemblies- they’re part of my solutions rather than problems!” </a:t>
            </a:r>
          </a:p>
          <a:p>
            <a:pPr lvl="1"/>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Contrast this to Zechariah 8:23; Psalm 134:1</a:t>
            </a:r>
          </a:p>
          <a:p>
            <a:r>
              <a:rPr lang="en-US" sz="3200" b="1" i="1" dirty="0">
                <a:solidFill>
                  <a:srgbClr val="FAEC86"/>
                </a:solidFill>
                <a:latin typeface="Calibri" panose="020F0502020204030204" pitchFamily="34" charset="0"/>
                <a:ea typeface="Calibri" panose="020F0502020204030204" pitchFamily="34" charset="0"/>
                <a:cs typeface="Calibri" panose="020F0502020204030204" pitchFamily="34" charset="0"/>
              </a:rPr>
              <a:t>“Cursed are those who gossip - for they cause strife and divisions which please me greatly.” </a:t>
            </a:r>
          </a:p>
          <a:p>
            <a:pPr lvl="1"/>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Contrast this to 1 Timothy 5:13</a:t>
            </a:r>
          </a:p>
        </p:txBody>
      </p:sp>
    </p:spTree>
    <p:extLst>
      <p:ext uri="{BB962C8B-B14F-4D97-AF65-F5344CB8AC3E}">
        <p14:creationId xmlns:p14="http://schemas.microsoft.com/office/powerpoint/2010/main" val="194006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319772-8714-5B56-C065-F549BDE6D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A7940-C979-92F2-CF4D-BCD9CEEBC756}"/>
              </a:ext>
            </a:extLst>
          </p:cNvPr>
          <p:cNvSpPr>
            <a:spLocks noGrp="1"/>
          </p:cNvSpPr>
          <p:nvPr>
            <p:ph type="title"/>
          </p:nvPr>
        </p:nvSpPr>
        <p:spPr>
          <a:xfrm>
            <a:off x="191328" y="0"/>
            <a:ext cx="8761344" cy="1325563"/>
          </a:xfrm>
        </p:spPr>
        <p:txBody>
          <a:bodyPr/>
          <a:lstStyle/>
          <a:p>
            <a:pPr algn="ctr"/>
            <a:r>
              <a:rPr lang="en-US" b="1" dirty="0">
                <a:solidFill>
                  <a:schemeClr val="bg1"/>
                </a:solidFill>
                <a:latin typeface="Agency FB" panose="020B0503020202020204" pitchFamily="34" charset="0"/>
              </a:rPr>
              <a:t>What might Satan’s “Beatitudes” be like? </a:t>
            </a:r>
          </a:p>
        </p:txBody>
      </p:sp>
      <p:sp>
        <p:nvSpPr>
          <p:cNvPr id="3" name="Content Placeholder 2">
            <a:extLst>
              <a:ext uri="{FF2B5EF4-FFF2-40B4-BE49-F238E27FC236}">
                <a16:creationId xmlns:a16="http://schemas.microsoft.com/office/drawing/2014/main" id="{05FC80E6-76F1-8A97-25E9-6F5E513E3988}"/>
              </a:ext>
            </a:extLst>
          </p:cNvPr>
          <p:cNvSpPr>
            <a:spLocks noGrp="1"/>
          </p:cNvSpPr>
          <p:nvPr>
            <p:ph idx="1"/>
          </p:nvPr>
        </p:nvSpPr>
        <p:spPr>
          <a:xfrm>
            <a:off x="490330" y="1457739"/>
            <a:ext cx="8123583" cy="5797826"/>
          </a:xfrm>
        </p:spPr>
        <p:txBody>
          <a:bodyPr>
            <a:normAutofit/>
          </a:bodyPr>
          <a:lstStyle/>
          <a:p>
            <a:r>
              <a:rPr lang="en-US" sz="3200" b="1" i="1" dirty="0">
                <a:solidFill>
                  <a:srgbClr val="FAEC86"/>
                </a:solidFill>
                <a:latin typeface="Calibri" panose="020F0502020204030204" pitchFamily="34" charset="0"/>
                <a:ea typeface="Calibri" panose="020F0502020204030204" pitchFamily="34" charset="0"/>
                <a:cs typeface="Calibri" panose="020F0502020204030204" pitchFamily="34" charset="0"/>
              </a:rPr>
              <a:t>“Cursed are those who do not give monetarily or otherwise to the work of the Lord - they’re helping me greatly.” </a:t>
            </a:r>
          </a:p>
          <a:p>
            <a:pPr lvl="1"/>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Contrast this to 2 Corinthians 9:7-8</a:t>
            </a:r>
          </a:p>
          <a:p>
            <a:r>
              <a:rPr lang="en-US" sz="3200" b="1" i="1" dirty="0">
                <a:solidFill>
                  <a:srgbClr val="FAEC86"/>
                </a:solidFill>
                <a:latin typeface="Calibri" panose="020F0502020204030204" pitchFamily="34" charset="0"/>
                <a:ea typeface="Calibri" panose="020F0502020204030204" pitchFamily="34" charset="0"/>
                <a:cs typeface="Calibri" panose="020F0502020204030204" pitchFamily="34" charset="0"/>
              </a:rPr>
              <a:t>“Cursed are those who say they love God and yet hate His children - that’s my boy/girl!”  </a:t>
            </a:r>
          </a:p>
          <a:p>
            <a:pPr lvl="1"/>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Contrast this to 1 John 4:7 </a:t>
            </a:r>
          </a:p>
        </p:txBody>
      </p:sp>
    </p:spTree>
    <p:extLst>
      <p:ext uri="{BB962C8B-B14F-4D97-AF65-F5344CB8AC3E}">
        <p14:creationId xmlns:p14="http://schemas.microsoft.com/office/powerpoint/2010/main" val="166368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4977DD1-8DEC-A05A-6FBF-1051A483E21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298D450-9775-7517-4EB5-7EA72B11275B}"/>
              </a:ext>
            </a:extLst>
          </p:cNvPr>
          <p:cNvPicPr>
            <a:picLocks noChangeAspect="1"/>
          </p:cNvPicPr>
          <p:nvPr/>
        </p:nvPicPr>
        <p:blipFill>
          <a:blip r:embed="rId2"/>
          <a:stretch>
            <a:fillRect/>
          </a:stretch>
        </p:blipFill>
        <p:spPr>
          <a:xfrm>
            <a:off x="2683564" y="3725517"/>
            <a:ext cx="3776870" cy="3132483"/>
          </a:xfrm>
          <a:prstGeom prst="ellipse">
            <a:avLst/>
          </a:prstGeom>
          <a:ln>
            <a:noFill/>
          </a:ln>
          <a:effectLst>
            <a:softEdge rad="112500"/>
          </a:effectLst>
        </p:spPr>
      </p:pic>
      <p:sp>
        <p:nvSpPr>
          <p:cNvPr id="2" name="Title 1">
            <a:extLst>
              <a:ext uri="{FF2B5EF4-FFF2-40B4-BE49-F238E27FC236}">
                <a16:creationId xmlns:a16="http://schemas.microsoft.com/office/drawing/2014/main" id="{C483499C-5A63-5E2A-A9B6-F9674D23351F}"/>
              </a:ext>
            </a:extLst>
          </p:cNvPr>
          <p:cNvSpPr>
            <a:spLocks noGrp="1"/>
          </p:cNvSpPr>
          <p:nvPr>
            <p:ph type="title"/>
          </p:nvPr>
        </p:nvSpPr>
        <p:spPr>
          <a:xfrm>
            <a:off x="191328" y="0"/>
            <a:ext cx="8761344" cy="1325563"/>
          </a:xfrm>
        </p:spPr>
        <p:txBody>
          <a:bodyPr/>
          <a:lstStyle/>
          <a:p>
            <a:pPr algn="ctr"/>
            <a:r>
              <a:rPr lang="en-US" b="1" dirty="0">
                <a:solidFill>
                  <a:schemeClr val="bg1"/>
                </a:solidFill>
                <a:latin typeface="Agency FB" panose="020B0503020202020204" pitchFamily="34" charset="0"/>
              </a:rPr>
              <a:t>What might Satan’s “Beatitudes” be like? </a:t>
            </a:r>
          </a:p>
        </p:txBody>
      </p:sp>
      <p:sp>
        <p:nvSpPr>
          <p:cNvPr id="3" name="Content Placeholder 2">
            <a:extLst>
              <a:ext uri="{FF2B5EF4-FFF2-40B4-BE49-F238E27FC236}">
                <a16:creationId xmlns:a16="http://schemas.microsoft.com/office/drawing/2014/main" id="{319C7702-3BBA-66EF-43D7-07A423B833C8}"/>
              </a:ext>
            </a:extLst>
          </p:cNvPr>
          <p:cNvSpPr>
            <a:spLocks noGrp="1"/>
          </p:cNvSpPr>
          <p:nvPr>
            <p:ph idx="1"/>
          </p:nvPr>
        </p:nvSpPr>
        <p:spPr>
          <a:xfrm>
            <a:off x="510208" y="1325563"/>
            <a:ext cx="8183849" cy="5797826"/>
          </a:xfrm>
        </p:spPr>
        <p:txBody>
          <a:bodyPr>
            <a:normAutofit/>
          </a:bodyPr>
          <a:lstStyle/>
          <a:p>
            <a:r>
              <a:rPr lang="en-US" sz="3200" b="1" i="1" dirty="0">
                <a:solidFill>
                  <a:srgbClr val="FAEC86"/>
                </a:solidFill>
                <a:latin typeface="Calibri" panose="020F0502020204030204" pitchFamily="34" charset="0"/>
                <a:ea typeface="Calibri" panose="020F0502020204030204" pitchFamily="34" charset="0"/>
                <a:cs typeface="Calibri" panose="020F0502020204030204" pitchFamily="34" charset="0"/>
              </a:rPr>
              <a:t>“Cursed are all those who hear these ‘beatitudes’ of mine and only think of someone else - I’ve got you right where I want you!” </a:t>
            </a:r>
          </a:p>
          <a:p>
            <a:pPr marL="623888" lvl="1" indent="-276225"/>
            <a:r>
              <a:rPr lang="en-US" sz="3000" dirty="0">
                <a:solidFill>
                  <a:schemeClr val="bg1"/>
                </a:solidFill>
                <a:latin typeface="Calibri" panose="020F0502020204030204" pitchFamily="34" charset="0"/>
                <a:ea typeface="Calibri" panose="020F0502020204030204" pitchFamily="34" charset="0"/>
                <a:cs typeface="Calibri" panose="020F0502020204030204" pitchFamily="34" charset="0"/>
              </a:rPr>
              <a:t>Contrast this to Luke 18:11; 1 Corinthians 10:12</a:t>
            </a:r>
          </a:p>
        </p:txBody>
      </p:sp>
    </p:spTree>
    <p:extLst>
      <p:ext uri="{BB962C8B-B14F-4D97-AF65-F5344CB8AC3E}">
        <p14:creationId xmlns:p14="http://schemas.microsoft.com/office/powerpoint/2010/main" val="23550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161</TotalTime>
  <Words>733</Words>
  <Application>Microsoft Office PowerPoint</Application>
  <PresentationFormat>On-screen Show (4:3)</PresentationFormat>
  <Paragraphs>37</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Agency FB</vt:lpstr>
      <vt:lpstr>Aptos</vt:lpstr>
      <vt:lpstr>Aptos Display</vt:lpstr>
      <vt:lpstr>Arial</vt:lpstr>
      <vt:lpstr>Calibri</vt:lpstr>
      <vt:lpstr>Chiller</vt:lpstr>
      <vt:lpstr>Office Theme</vt:lpstr>
      <vt:lpstr>PowerPoint Presentation</vt:lpstr>
      <vt:lpstr>Satan’s Beatitudes </vt:lpstr>
      <vt:lpstr>What if Satan wrote “Beatitudes?” </vt:lpstr>
      <vt:lpstr>What might Satan’s “Beatitudes” be like? </vt:lpstr>
      <vt:lpstr>What might Satan’s “Beatitudes” be like? </vt:lpstr>
      <vt:lpstr>What might Satan’s “Beatitudes” be like? </vt:lpstr>
      <vt:lpstr>What might Satan’s “Beatitudes” be like? </vt:lpstr>
      <vt:lpstr>What might Satan’s “Beatitudes” be like? </vt:lpstr>
      <vt:lpstr>What might Satan’s “Beatitudes” be like? </vt:lpstr>
      <vt:lpstr>Which Set of Beatitudes Fits You Best? Satan’s or God’s?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Michael Nix</cp:lastModifiedBy>
  <cp:revision>8</cp:revision>
  <dcterms:created xsi:type="dcterms:W3CDTF">2026-01-09T21:31:55Z</dcterms:created>
  <dcterms:modified xsi:type="dcterms:W3CDTF">2026-01-11T23:47:58Z</dcterms:modified>
</cp:coreProperties>
</file>