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74" autoAdjust="0"/>
  </p:normalViewPr>
  <p:slideViewPr>
    <p:cSldViewPr snapToGrid="0">
      <p:cViewPr varScale="1">
        <p:scale>
          <a:sx n="51" d="100"/>
          <a:sy n="51" d="100"/>
        </p:scale>
        <p:origin x="1672" y="40"/>
      </p:cViewPr>
      <p:guideLst/>
    </p:cSldViewPr>
  </p:slideViewPr>
  <p:outlineViewPr>
    <p:cViewPr>
      <p:scale>
        <a:sx n="33" d="100"/>
        <a:sy n="33" d="100"/>
      </p:scale>
      <p:origin x="0" y="-1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F85B3-D941-4619-A91B-82A0383D50F0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A1CDA-EAC9-4122-A2E9-47FB2964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4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One to whom we pray is our Father in heaven whose holiness must be respected by all that approach Him.  He is a loving Father who provides for the needs of His children abundantly and willingly responds to </a:t>
            </a:r>
            <a:r>
              <a:rPr lang="en-US"/>
              <a:t>their requests.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1CDA-EAC9-4122-A2E9-47FB2964F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6447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91495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9932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9336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599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8776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6129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30295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4415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25246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440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8F93-3C03-498E-9245-A7983628AD5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7694-35D1-43FC-BFBD-86B001BF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109029-1F8C-9602-FFE4-B79956BFC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4103" y="0"/>
            <a:ext cx="111322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55C19-AD24-B965-8857-72D6B5A7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827" y="483668"/>
            <a:ext cx="3605048" cy="42880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“Our 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Father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 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in heaven, 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hallowed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 be Your 	name”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14CF0-9C73-328B-9533-82BBB4EF2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961" y="5685906"/>
            <a:ext cx="4269828" cy="1655762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512507"/>
                </a:solidFill>
              </a:rPr>
              <a:t>Recognizing and Respecting the One to Whom we Pray</a:t>
            </a:r>
          </a:p>
        </p:txBody>
      </p:sp>
    </p:spTree>
    <p:extLst>
      <p:ext uri="{BB962C8B-B14F-4D97-AF65-F5344CB8AC3E}">
        <p14:creationId xmlns:p14="http://schemas.microsoft.com/office/powerpoint/2010/main" val="1829447318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B6E29-E053-65DF-E0C9-14B6912F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113129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CAEF7-111E-6764-B629-F1C6FD58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5" y="25003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The One to Whom we Pray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Is Our Heavenly Father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E28D-C9A2-E498-789C-C7FE7908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75" y="1696462"/>
            <a:ext cx="6329198" cy="5161538"/>
          </a:xfrm>
        </p:spPr>
        <p:txBody>
          <a:bodyPr>
            <a:normAutofit/>
          </a:bodyPr>
          <a:lstStyle/>
          <a:p>
            <a:r>
              <a:rPr lang="en-US" sz="3200" b="1" dirty="0"/>
              <a:t>God is a loving father who provides for our needs and  disciplines us </a:t>
            </a:r>
            <a:r>
              <a:rPr lang="en-US" dirty="0"/>
              <a:t>(Matthew 7:7-11; Hebrews 12:9).</a:t>
            </a:r>
          </a:p>
          <a:p>
            <a:r>
              <a:rPr lang="en-US" sz="3200" b="1" dirty="0"/>
              <a:t>He knows our needs but wants    us to ask in faith </a:t>
            </a:r>
            <a:r>
              <a:rPr lang="en-US" dirty="0"/>
              <a:t>(Matthew 6:31-32;        1 Chron. 5:20; 1 Tim. 5:5; James 1:6).</a:t>
            </a:r>
          </a:p>
          <a:p>
            <a:r>
              <a:rPr lang="en-US" sz="3200" b="1" dirty="0"/>
              <a:t>He knows what is good for us </a:t>
            </a:r>
            <a:r>
              <a:rPr lang="en-US" dirty="0"/>
              <a:t>(Psalm 103:13-14; 139:1-3).</a:t>
            </a:r>
          </a:p>
          <a:p>
            <a:r>
              <a:rPr lang="en-US" sz="3200" b="1" dirty="0"/>
              <a:t>We are of great value to Him </a:t>
            </a:r>
            <a:r>
              <a:rPr lang="en-US" dirty="0"/>
              <a:t>(Matthew 6:26; 10:29-31).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1110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B6E29-E053-65DF-E0C9-14B6912F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113129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CAEF7-111E-6764-B629-F1C6FD58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5" y="25003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We must be the Father’s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E28D-C9A2-E498-789C-C7FE7908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75" y="1459981"/>
            <a:ext cx="6076949" cy="4911507"/>
          </a:xfrm>
        </p:spPr>
        <p:txBody>
          <a:bodyPr>
            <a:normAutofit/>
          </a:bodyPr>
          <a:lstStyle/>
          <a:p>
            <a:r>
              <a:rPr lang="en-US" sz="3200" b="1" dirty="0"/>
              <a:t>True children of God have been born again or adopted </a:t>
            </a:r>
            <a:r>
              <a:rPr lang="en-US" dirty="0"/>
              <a:t>(John 3:1-7; Galatians 4:4-6; Romans 8:14-15).</a:t>
            </a:r>
          </a:p>
          <a:p>
            <a:r>
              <a:rPr lang="en-US" sz="3200" b="1" dirty="0"/>
              <a:t>True children of God accept              His chastening and discipline </a:t>
            </a:r>
            <a:r>
              <a:rPr lang="en-US" dirty="0"/>
              <a:t>(Hebrews 12:7-8).</a:t>
            </a:r>
          </a:p>
          <a:p>
            <a:endParaRPr lang="en-US" sz="32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3866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B6E29-E053-65DF-E0C9-14B6912F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113129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CAEF7-111E-6764-B629-F1C6FD58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5" y="316129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The One to Whom we Pray…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E28D-C9A2-E498-789C-C7FE7908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75" y="1459981"/>
            <a:ext cx="5782659" cy="4795894"/>
          </a:xfrm>
        </p:spPr>
        <p:txBody>
          <a:bodyPr>
            <a:normAutofit/>
          </a:bodyPr>
          <a:lstStyle/>
          <a:p>
            <a:r>
              <a:rPr lang="en-US" sz="3600" b="1" dirty="0"/>
              <a:t>Resides in Heaven                    </a:t>
            </a:r>
            <a:r>
              <a:rPr lang="en-US" sz="3200" dirty="0"/>
              <a:t>(Psalm 73:25).</a:t>
            </a:r>
          </a:p>
          <a:p>
            <a:r>
              <a:rPr lang="en-US" sz="3600" b="1" dirty="0"/>
              <a:t>Uses His divine attributes and the riches of heaven    to bless His children  </a:t>
            </a:r>
            <a:r>
              <a:rPr lang="en-US" sz="3200" dirty="0"/>
              <a:t>(Malachi 3:10; Philippians 4:19)</a:t>
            </a:r>
          </a:p>
          <a:p>
            <a:endParaRPr lang="en-US" sz="32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9349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B6E29-E053-65DF-E0C9-14B6912F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113129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CAEF7-111E-6764-B629-F1C6FD58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5" y="316129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The One to Whom we Pray…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E28D-C9A2-E498-789C-C7FE7908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76" y="1459981"/>
            <a:ext cx="5561942" cy="5291548"/>
          </a:xfrm>
        </p:spPr>
        <p:txBody>
          <a:bodyPr>
            <a:normAutofit/>
          </a:bodyPr>
          <a:lstStyle/>
          <a:p>
            <a:r>
              <a:rPr lang="en-US" sz="3600" b="1" dirty="0"/>
              <a:t>His Name is Hallowed </a:t>
            </a:r>
          </a:p>
          <a:p>
            <a:pPr marL="463550" lvl="1" indent="-288925"/>
            <a:r>
              <a:rPr lang="en-US" sz="3000" b="1" dirty="0">
                <a:solidFill>
                  <a:srgbClr val="512507"/>
                </a:solidFill>
              </a:rPr>
              <a:t>“Hallowed” means to “revere as holy.”</a:t>
            </a:r>
            <a:endParaRPr lang="en-US" sz="3000" dirty="0">
              <a:solidFill>
                <a:srgbClr val="512507"/>
              </a:solidFill>
            </a:endParaRPr>
          </a:p>
          <a:p>
            <a:pPr marL="514350" lvl="1" indent="-282575"/>
            <a:r>
              <a:rPr lang="en-US" sz="3000" b="1" dirty="0">
                <a:solidFill>
                  <a:srgbClr val="512507"/>
                </a:solidFill>
              </a:rPr>
              <a:t>It is exalted and awesome    </a:t>
            </a:r>
            <a:r>
              <a:rPr lang="en-US" sz="3000" dirty="0"/>
              <a:t>(Psalm 8:1; Nehemiah 9:5-6; Deuteronomy 29:58).</a:t>
            </a:r>
          </a:p>
          <a:p>
            <a:pPr marL="514350" lvl="1" indent="-282575"/>
            <a:r>
              <a:rPr lang="en-US" sz="3000" b="1" dirty="0">
                <a:solidFill>
                  <a:srgbClr val="512507"/>
                </a:solidFill>
              </a:rPr>
              <a:t>Restrictions are placed on    the use of it </a:t>
            </a:r>
            <a:r>
              <a:rPr lang="en-US" sz="3000" dirty="0"/>
              <a:t>(Psalm 139:20; Exodus 20:7).</a:t>
            </a:r>
          </a:p>
          <a:p>
            <a:pPr marL="514350" lvl="1" indent="-282575"/>
            <a:r>
              <a:rPr lang="en-US" sz="3000" b="1" dirty="0">
                <a:solidFill>
                  <a:srgbClr val="512507"/>
                </a:solidFill>
              </a:rPr>
              <a:t>It is to be blessed                      </a:t>
            </a:r>
            <a:r>
              <a:rPr lang="en-US" sz="3000" dirty="0"/>
              <a:t>(Psalms 72:18-19; 103:1).</a:t>
            </a:r>
          </a:p>
          <a:p>
            <a:endParaRPr lang="en-US" sz="32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45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244</TotalTime>
  <Words>285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Office Theme</vt:lpstr>
      <vt:lpstr>“Our Father in heaven, hallowed  be Your  name”</vt:lpstr>
      <vt:lpstr>The One to Whom we Pray Is Our Heavenly Father</vt:lpstr>
      <vt:lpstr>We must be the Father’s Children</vt:lpstr>
      <vt:lpstr>The One to Whom we Pray…</vt:lpstr>
      <vt:lpstr>The One to Whom we Pray…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“Our Father in heaven, hallowed  be Your  name”</dc:title>
  <dc:creator>Steve</dc:creator>
  <cp:lastModifiedBy>Steve</cp:lastModifiedBy>
  <cp:revision>11</cp:revision>
  <dcterms:created xsi:type="dcterms:W3CDTF">2023-01-13T19:49:10Z</dcterms:created>
  <dcterms:modified xsi:type="dcterms:W3CDTF">2023-01-14T17:04:55Z</dcterms:modified>
</cp:coreProperties>
</file>