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6" r:id="rId2"/>
    <p:sldId id="258" r:id="rId3"/>
    <p:sldId id="261" r:id="rId4"/>
  </p:sldIdLst>
  <p:sldSz cx="9144000" cy="6858000" type="screen4x3"/>
  <p:notesSz cx="6858000" cy="9144000"/>
  <p:embeddedFontLst>
    <p:embeddedFont>
      <p:font typeface="Calibri Light" panose="020F0302020204030204" pitchFamily="34" charset="0"/>
      <p:regular r:id="rId6"/>
      <p:italic r:id="rId7"/>
    </p:embeddedFont>
    <p:embeddedFont>
      <p:font typeface="Calibri" panose="020F0502020204030204" pitchFamily="34" charset="0"/>
      <p:regular r:id="rId8"/>
      <p:bold r:id="rId9"/>
      <p:italic r:id="rId10"/>
      <p:boldItalic r:id="rId11"/>
    </p:embeddedFont>
    <p:embeddedFont>
      <p:font typeface="Footlight MT Light" panose="0204060206030A020304" pitchFamily="18" charset="0"/>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810"/>
    <a:srgbClr val="F7E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9" d="100"/>
          <a:sy n="79" d="100"/>
        </p:scale>
        <p:origin x="11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491D8-86E4-4A0E-BB6C-4A34462C3745}" type="datetimeFigureOut">
              <a:rPr lang="en-US" smtClean="0"/>
              <a:t>1/21/2018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26E30-3398-41E9-B8D8-03D1FCE41785}" type="slidenum">
              <a:rPr lang="en-US" smtClean="0"/>
              <a:t>‹#›</a:t>
            </a:fld>
            <a:endParaRPr lang="en-US"/>
          </a:p>
        </p:txBody>
      </p:sp>
    </p:spTree>
    <p:extLst>
      <p:ext uri="{BB962C8B-B14F-4D97-AF65-F5344CB8AC3E}">
        <p14:creationId xmlns:p14="http://schemas.microsoft.com/office/powerpoint/2010/main" val="52809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world does not know the King of kings. It is the privilege of every citizen of the Kingdom to enable the world to see the glory of the King through our words and actions! </a:t>
            </a:r>
            <a:endParaRPr lang="en-US" dirty="0"/>
          </a:p>
        </p:txBody>
      </p:sp>
      <p:sp>
        <p:nvSpPr>
          <p:cNvPr id="4" name="Slide Number Placeholder 3"/>
          <p:cNvSpPr>
            <a:spLocks noGrp="1"/>
          </p:cNvSpPr>
          <p:nvPr>
            <p:ph type="sldNum" sz="quarter" idx="10"/>
          </p:nvPr>
        </p:nvSpPr>
        <p:spPr/>
        <p:txBody>
          <a:bodyPr/>
          <a:lstStyle/>
          <a:p>
            <a:fld id="{7A026E30-3398-41E9-B8D8-03D1FCE41785}" type="slidenum">
              <a:rPr lang="en-US" smtClean="0"/>
              <a:t>1</a:t>
            </a:fld>
            <a:endParaRPr lang="en-US"/>
          </a:p>
        </p:txBody>
      </p:sp>
    </p:spTree>
    <p:extLst>
      <p:ext uri="{BB962C8B-B14F-4D97-AF65-F5344CB8AC3E}">
        <p14:creationId xmlns:p14="http://schemas.microsoft.com/office/powerpoint/2010/main" val="222413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026E30-3398-41E9-B8D8-03D1FCE41785}" type="slidenum">
              <a:rPr lang="en-US" smtClean="0"/>
              <a:t>2</a:t>
            </a:fld>
            <a:endParaRPr lang="en-US"/>
          </a:p>
        </p:txBody>
      </p:sp>
    </p:spTree>
    <p:extLst>
      <p:ext uri="{BB962C8B-B14F-4D97-AF65-F5344CB8AC3E}">
        <p14:creationId xmlns:p14="http://schemas.microsoft.com/office/powerpoint/2010/main" val="2409436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1AF7F9-6818-4D92-8EC4-E69D2C242059}"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318034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1AF7F9-6818-4D92-8EC4-E69D2C242059}"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106916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1AF7F9-6818-4D92-8EC4-E69D2C242059}"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223461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1AF7F9-6818-4D92-8EC4-E69D2C242059}"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6091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1AF7F9-6818-4D92-8EC4-E69D2C242059}"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354827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1AF7F9-6818-4D92-8EC4-E69D2C242059}"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171838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1AF7F9-6818-4D92-8EC4-E69D2C242059}"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348487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1AF7F9-6818-4D92-8EC4-E69D2C242059}"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382073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AF7F9-6818-4D92-8EC4-E69D2C242059}"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159789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1AF7F9-6818-4D92-8EC4-E69D2C242059}"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337046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1AF7F9-6818-4D92-8EC4-E69D2C242059}"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C7F53-1ED7-45F3-94A5-742B63AD1527}" type="slidenum">
              <a:rPr lang="en-US" smtClean="0"/>
              <a:t>‹#›</a:t>
            </a:fld>
            <a:endParaRPr lang="en-US"/>
          </a:p>
        </p:txBody>
      </p:sp>
    </p:spTree>
    <p:extLst>
      <p:ext uri="{BB962C8B-B14F-4D97-AF65-F5344CB8AC3E}">
        <p14:creationId xmlns:p14="http://schemas.microsoft.com/office/powerpoint/2010/main" val="105082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AF7F9-6818-4D92-8EC4-E69D2C242059}" type="datetimeFigureOut">
              <a:rPr lang="en-US" smtClean="0"/>
              <a:t>1/21/2018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C7F53-1ED7-45F3-94A5-742B63AD1527}" type="slidenum">
              <a:rPr lang="en-US" smtClean="0"/>
              <a:t>‹#›</a:t>
            </a:fld>
            <a:endParaRPr lang="en-US"/>
          </a:p>
        </p:txBody>
      </p:sp>
    </p:spTree>
    <p:extLst>
      <p:ext uri="{BB962C8B-B14F-4D97-AF65-F5344CB8AC3E}">
        <p14:creationId xmlns:p14="http://schemas.microsoft.com/office/powerpoint/2010/main" val="3384720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amber background">
            <a:extLst>
              <a:ext uri="{FF2B5EF4-FFF2-40B4-BE49-F238E27FC236}">
                <a16:creationId xmlns:a16="http://schemas.microsoft.com/office/drawing/2014/main" id="{F66B3103-D2CB-4CA3-B768-83554EEAA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34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rown transparent">
            <a:extLst>
              <a:ext uri="{FF2B5EF4-FFF2-40B4-BE49-F238E27FC236}">
                <a16:creationId xmlns:a16="http://schemas.microsoft.com/office/drawing/2014/main" id="{E72EAC08-FE10-4694-8CB5-B8A508727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543" y="688258"/>
            <a:ext cx="2824914" cy="198192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AD7477DF-9889-4626-9A4E-22BF20A5B5A4}"/>
              </a:ext>
            </a:extLst>
          </p:cNvPr>
          <p:cNvSpPr>
            <a:spLocks noGrp="1"/>
          </p:cNvSpPr>
          <p:nvPr>
            <p:ph type="ctrTitle"/>
          </p:nvPr>
        </p:nvSpPr>
        <p:spPr>
          <a:xfrm>
            <a:off x="570271" y="2438037"/>
            <a:ext cx="8003458" cy="1981924"/>
          </a:xfrm>
        </p:spPr>
        <p:txBody>
          <a:bodyPr>
            <a:normAutofit fontScale="90000"/>
          </a:bodyPr>
          <a:lstStyle/>
          <a:p>
            <a:r>
              <a:rPr lang="en-US" sz="6600" dirty="0">
                <a:solidFill>
                  <a:srgbClr val="483810"/>
                </a:solidFill>
                <a:effectLst>
                  <a:outerShdw blurRad="38100" dist="38100" dir="2700000" algn="tl">
                    <a:srgbClr val="000000">
                      <a:alpha val="43137"/>
                    </a:srgbClr>
                  </a:outerShdw>
                </a:effectLst>
                <a:latin typeface="Footlight MT Light" panose="0204060206030A020304" pitchFamily="18" charset="0"/>
              </a:rPr>
              <a:t>We Will Glorify the King with Works &amp; Words</a:t>
            </a:r>
          </a:p>
        </p:txBody>
      </p:sp>
    </p:spTree>
    <p:extLst>
      <p:ext uri="{BB962C8B-B14F-4D97-AF65-F5344CB8AC3E}">
        <p14:creationId xmlns:p14="http://schemas.microsoft.com/office/powerpoint/2010/main" val="142249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crown transparent">
            <a:extLst>
              <a:ext uri="{FF2B5EF4-FFF2-40B4-BE49-F238E27FC236}">
                <a16:creationId xmlns:a16="http://schemas.microsoft.com/office/drawing/2014/main" id="{6F3395B6-1185-4E98-B2AA-7C11217F80D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7922" y="5399881"/>
            <a:ext cx="1889378" cy="1325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8E4C1C-AF47-467E-9A35-3D8B069B9ED7}"/>
              </a:ext>
            </a:extLst>
          </p:cNvPr>
          <p:cNvSpPr>
            <a:spLocks noGrp="1"/>
          </p:cNvSpPr>
          <p:nvPr>
            <p:ph type="title"/>
          </p:nvPr>
        </p:nvSpPr>
        <p:spPr>
          <a:xfrm>
            <a:off x="406400" y="365126"/>
            <a:ext cx="8470900" cy="1325563"/>
          </a:xfrm>
        </p:spPr>
        <p:txBody>
          <a:bodyPr>
            <a:noAutofit/>
          </a:bodyPr>
          <a:lstStyle/>
          <a:p>
            <a:pPr algn="ctr"/>
            <a:r>
              <a:rPr lang="en-US" sz="5400" b="1" dirty="0">
                <a:solidFill>
                  <a:schemeClr val="accent4">
                    <a:lumMod val="50000"/>
                  </a:schemeClr>
                </a:solidFill>
                <a:latin typeface="Footlight MT Light" panose="0204060206030A020304" pitchFamily="18" charset="0"/>
              </a:rPr>
              <a:t>We Will Glorify the King with Works &amp; Words</a:t>
            </a:r>
            <a:endParaRPr lang="en-US" b="1" dirty="0">
              <a:solidFill>
                <a:schemeClr val="accent4">
                  <a:lumMod val="50000"/>
                </a:schemeClr>
              </a:solidFill>
              <a:latin typeface="Footlight MT Light" panose="0204060206030A020304" pitchFamily="18" charset="0"/>
            </a:endParaRPr>
          </a:p>
        </p:txBody>
      </p:sp>
      <p:sp>
        <p:nvSpPr>
          <p:cNvPr id="3" name="Content Placeholder 2">
            <a:extLst>
              <a:ext uri="{FF2B5EF4-FFF2-40B4-BE49-F238E27FC236}">
                <a16:creationId xmlns:a16="http://schemas.microsoft.com/office/drawing/2014/main" id="{B485710A-0651-4DD7-8B5D-E9F3072F9D8A}"/>
              </a:ext>
            </a:extLst>
          </p:cNvPr>
          <p:cNvSpPr>
            <a:spLocks noGrp="1"/>
          </p:cNvSpPr>
          <p:nvPr>
            <p:ph idx="1"/>
          </p:nvPr>
        </p:nvSpPr>
        <p:spPr>
          <a:xfrm>
            <a:off x="419100" y="1809135"/>
            <a:ext cx="8470900" cy="5048865"/>
          </a:xfrm>
        </p:spPr>
        <p:txBody>
          <a:bodyPr>
            <a:normAutofit/>
          </a:bodyPr>
          <a:lstStyle/>
          <a:p>
            <a:pPr marL="344488" indent="-344488"/>
            <a:r>
              <a:rPr lang="en-US" sz="3200" b="1" dirty="0">
                <a:latin typeface="Footlight MT Light" panose="0204060206030A020304" pitchFamily="18" charset="0"/>
              </a:rPr>
              <a:t>We will do good works in His name! </a:t>
            </a:r>
          </a:p>
          <a:p>
            <a:pPr marL="688975" lvl="1" indent="-285750"/>
            <a:r>
              <a:rPr lang="en-US" sz="3200" b="1" dirty="0">
                <a:latin typeface="Footlight MT Light" panose="0204060206030A020304" pitchFamily="18" charset="0"/>
              </a:rPr>
              <a:t>Giving gifts in the name of the King! </a:t>
            </a:r>
            <a:r>
              <a:rPr lang="en-US" sz="2800" dirty="0">
                <a:latin typeface="Footlight MT Light" panose="0204060206030A020304" pitchFamily="18" charset="0"/>
              </a:rPr>
              <a:t>(Acts 3:6)</a:t>
            </a:r>
            <a:endParaRPr lang="en-US" sz="3200" dirty="0">
              <a:latin typeface="Footlight MT Light" panose="0204060206030A020304" pitchFamily="18" charset="0"/>
            </a:endParaRPr>
          </a:p>
          <a:p>
            <a:pPr marL="688975" lvl="1" indent="-285750"/>
            <a:r>
              <a:rPr lang="en-US" sz="3200" b="1" dirty="0">
                <a:latin typeface="Footlight MT Light" panose="0204060206030A020304" pitchFamily="18" charset="0"/>
              </a:rPr>
              <a:t>Sharing what His grace has entrusted to us with one another </a:t>
            </a:r>
            <a:r>
              <a:rPr lang="en-US" sz="2800" dirty="0">
                <a:latin typeface="Footlight MT Light" panose="0204060206030A020304" pitchFamily="18" charset="0"/>
              </a:rPr>
              <a:t>(1 Peter 4:9-11; Acts 4:33-35; Mark 9:41; Hebrews 6:10)</a:t>
            </a:r>
            <a:endParaRPr lang="en-US" sz="3200" dirty="0">
              <a:latin typeface="Footlight MT Light" panose="0204060206030A020304" pitchFamily="18" charset="0"/>
            </a:endParaRPr>
          </a:p>
          <a:p>
            <a:pPr marL="688975" lvl="1" indent="-285750"/>
            <a:r>
              <a:rPr lang="en-US" sz="3200" b="1" dirty="0">
                <a:latin typeface="Footlight MT Light" panose="0204060206030A020304" pitchFamily="18" charset="0"/>
              </a:rPr>
              <a:t>Sharing with those outside of Christ                 </a:t>
            </a:r>
            <a:r>
              <a:rPr lang="en-US" sz="2800" dirty="0">
                <a:latin typeface="Footlight MT Light" panose="0204060206030A020304" pitchFamily="18" charset="0"/>
              </a:rPr>
              <a:t>(Galatians 6:10; Matthew 5:16; Prov. 14:31)</a:t>
            </a:r>
          </a:p>
          <a:p>
            <a:pPr marL="349250" indent="-349250"/>
            <a:r>
              <a:rPr lang="en-US" sz="3200" b="1" dirty="0">
                <a:latin typeface="Footlight MT Light" panose="0204060206030A020304" pitchFamily="18" charset="0"/>
              </a:rPr>
              <a:t>We will share His words!</a:t>
            </a:r>
          </a:p>
          <a:p>
            <a:pPr marL="688975" lvl="1" indent="-285750"/>
            <a:r>
              <a:rPr lang="en-US" sz="3200" b="1" dirty="0">
                <a:latin typeface="Footlight MT Light" panose="0204060206030A020304" pitchFamily="18" charset="0"/>
              </a:rPr>
              <a:t>Speaking as the oracles of God 		       </a:t>
            </a:r>
            <a:r>
              <a:rPr lang="en-US" sz="2800" dirty="0">
                <a:latin typeface="Footlight MT Light" panose="0204060206030A020304" pitchFamily="18" charset="0"/>
              </a:rPr>
              <a:t>(1 Peter 4:11; Romans 15:0; Isaiah 55:4-7) </a:t>
            </a:r>
            <a:endParaRPr lang="en-US" sz="3200" dirty="0">
              <a:latin typeface="Footlight MT Light" panose="0204060206030A020304" pitchFamily="18" charset="0"/>
            </a:endParaRPr>
          </a:p>
          <a:p>
            <a:pPr marL="511175" lvl="1" indent="-285750"/>
            <a:endParaRPr lang="en-US" sz="3200" b="1" dirty="0">
              <a:latin typeface="Footlight MT Light" panose="0204060206030A020304" pitchFamily="18" charset="0"/>
            </a:endParaRPr>
          </a:p>
        </p:txBody>
      </p:sp>
    </p:spTree>
    <p:extLst>
      <p:ext uri="{BB962C8B-B14F-4D97-AF65-F5344CB8AC3E}">
        <p14:creationId xmlns:p14="http://schemas.microsoft.com/office/powerpoint/2010/main" val="472898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4C1C-AF47-467E-9A35-3D8B069B9ED7}"/>
              </a:ext>
            </a:extLst>
          </p:cNvPr>
          <p:cNvSpPr>
            <a:spLocks noGrp="1"/>
          </p:cNvSpPr>
          <p:nvPr>
            <p:ph type="title"/>
          </p:nvPr>
        </p:nvSpPr>
        <p:spPr>
          <a:xfrm>
            <a:off x="205991" y="365126"/>
            <a:ext cx="8732018" cy="1325564"/>
          </a:xfrm>
        </p:spPr>
        <p:txBody>
          <a:bodyPr>
            <a:noAutofit/>
          </a:bodyPr>
          <a:lstStyle/>
          <a:p>
            <a:pPr algn="ctr"/>
            <a:r>
              <a:rPr lang="en-US" sz="4800" dirty="0">
                <a:solidFill>
                  <a:schemeClr val="accent4">
                    <a:lumMod val="50000"/>
                  </a:schemeClr>
                </a:solidFill>
                <a:latin typeface="Footlight MT Light" panose="0204060206030A020304" pitchFamily="18" charset="0"/>
              </a:rPr>
              <a:t>Does the world know the King </a:t>
            </a:r>
            <a:r>
              <a:rPr lang="en-US" sz="4800">
                <a:solidFill>
                  <a:schemeClr val="accent4">
                    <a:lumMod val="50000"/>
                  </a:schemeClr>
                </a:solidFill>
                <a:latin typeface="Footlight MT Light" panose="0204060206030A020304" pitchFamily="18" charset="0"/>
              </a:rPr>
              <a:t>through your </a:t>
            </a:r>
            <a:r>
              <a:rPr lang="en-US" sz="4800" dirty="0">
                <a:solidFill>
                  <a:schemeClr val="accent4">
                    <a:lumMod val="50000"/>
                  </a:schemeClr>
                </a:solidFill>
                <a:latin typeface="Footlight MT Light" panose="0204060206030A020304" pitchFamily="18" charset="0"/>
              </a:rPr>
              <a:t>works and words?</a:t>
            </a:r>
          </a:p>
        </p:txBody>
      </p:sp>
      <p:pic>
        <p:nvPicPr>
          <p:cNvPr id="4" name="Picture 6" descr="Image result for crown transparent">
            <a:extLst>
              <a:ext uri="{FF2B5EF4-FFF2-40B4-BE49-F238E27FC236}">
                <a16:creationId xmlns:a16="http://schemas.microsoft.com/office/drawing/2014/main" id="{D2050216-9913-4D13-9484-53797314833D}"/>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7311" y="1751933"/>
            <a:ext cx="1889378" cy="132556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70CF778F-6758-4E7A-A79A-16702ADA82D3}"/>
              </a:ext>
            </a:extLst>
          </p:cNvPr>
          <p:cNvSpPr>
            <a:spLocks noGrp="1"/>
          </p:cNvSpPr>
          <p:nvPr>
            <p:ph idx="1"/>
          </p:nvPr>
        </p:nvSpPr>
        <p:spPr>
          <a:xfrm>
            <a:off x="628650" y="3077497"/>
            <a:ext cx="7886700" cy="2920180"/>
          </a:xfrm>
        </p:spPr>
        <p:txBody>
          <a:bodyPr>
            <a:normAutofit fontScale="92500" lnSpcReduction="10000"/>
          </a:bodyPr>
          <a:lstStyle/>
          <a:p>
            <a:pPr marL="0" marR="0" indent="0" algn="ctr">
              <a:lnSpc>
                <a:spcPct val="107000"/>
              </a:lnSpc>
              <a:spcBef>
                <a:spcPts val="0"/>
              </a:spcBef>
              <a:spcAft>
                <a:spcPts val="0"/>
              </a:spcAft>
              <a:buNone/>
            </a:pPr>
            <a:r>
              <a:rPr lang="en-US" sz="32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Mark 13:21-22 * Luke 19:14, 27</a:t>
            </a:r>
          </a:p>
          <a:p>
            <a:pPr marL="0" marR="0" indent="0" algn="ctr">
              <a:lnSpc>
                <a:spcPct val="107000"/>
              </a:lnSpc>
              <a:spcBef>
                <a:spcPts val="0"/>
              </a:spcBef>
              <a:spcAft>
                <a:spcPts val="0"/>
              </a:spcAft>
              <a:buNone/>
            </a:pPr>
            <a:r>
              <a:rPr lang="en-US" sz="3200" i="1" dirty="0">
                <a:latin typeface="Times New Roman" panose="02020603050405020304" pitchFamily="18" charset="0"/>
                <a:ea typeface="Calibri" panose="020F0502020204030204" pitchFamily="34" charset="0"/>
                <a:cs typeface="Times New Roman" panose="02020603050405020304" pitchFamily="18" charset="0"/>
              </a:rPr>
              <a:t>The world gives its allegiance to false Christs, false religions, faulty political systems,                      and to the god of materialism.</a:t>
            </a:r>
          </a:p>
          <a:p>
            <a:pPr marL="0" marR="0" indent="0" algn="ctr">
              <a:lnSpc>
                <a:spcPct val="107000"/>
              </a:lnSpc>
              <a:spcBef>
                <a:spcPts val="0"/>
              </a:spcBef>
              <a:spcAft>
                <a:spcPts val="0"/>
              </a:spcAft>
              <a:buNone/>
            </a:pPr>
            <a:r>
              <a:rPr lang="en-US" sz="3200" i="1" dirty="0">
                <a:latin typeface="Times New Roman" panose="02020603050405020304" pitchFamily="18" charset="0"/>
                <a:ea typeface="Calibri" panose="020F0502020204030204" pitchFamily="34" charset="0"/>
                <a:cs typeface="Times New Roman" panose="02020603050405020304" pitchFamily="18" charset="0"/>
              </a:rPr>
              <a:t>The world needs to know who the King is!!!       </a:t>
            </a:r>
          </a:p>
          <a:p>
            <a:pPr marL="0" marR="0" indent="0" algn="ctr">
              <a:lnSpc>
                <a:spcPct val="107000"/>
              </a:lnSpc>
              <a:spcBef>
                <a:spcPts val="0"/>
              </a:spcBef>
              <a:spcAft>
                <a:spcPts val="0"/>
              </a:spcAft>
              <a:buNone/>
            </a:pPr>
            <a:r>
              <a:rPr lang="en-US" sz="3900" b="1" i="1" dirty="0">
                <a:latin typeface="Times New Roman" panose="02020603050405020304" pitchFamily="18" charset="0"/>
                <a:ea typeface="Calibri" panose="020F0502020204030204" pitchFamily="34" charset="0"/>
                <a:cs typeface="Times New Roman" panose="02020603050405020304" pitchFamily="18" charset="0"/>
              </a:rPr>
              <a:t>Let us glorify the King of kings!</a:t>
            </a:r>
          </a:p>
          <a:p>
            <a:endParaRPr lang="en-US" dirty="0"/>
          </a:p>
        </p:txBody>
      </p:sp>
    </p:spTree>
    <p:extLst>
      <p:ext uri="{BB962C8B-B14F-4D97-AF65-F5344CB8AC3E}">
        <p14:creationId xmlns:p14="http://schemas.microsoft.com/office/powerpoint/2010/main" val="1009927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193</Words>
  <Application>Microsoft Office PowerPoint</Application>
  <PresentationFormat>On-screen Show (4:3)</PresentationFormat>
  <Paragraphs>16</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Calibri Light</vt:lpstr>
      <vt:lpstr>Calibri</vt:lpstr>
      <vt:lpstr>Arial</vt:lpstr>
      <vt:lpstr>Times New Roman</vt:lpstr>
      <vt:lpstr>Footlight MT Light</vt:lpstr>
      <vt:lpstr>Office Theme</vt:lpstr>
      <vt:lpstr>We Will Glorify the King with Works &amp; Words</vt:lpstr>
      <vt:lpstr>We Will Glorify the King with Works &amp; Words</vt:lpstr>
      <vt:lpstr>Does the world know the King through your works and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will Glorify the</dc:title>
  <dc:creator>Eastside Enlightener</dc:creator>
  <cp:lastModifiedBy>Eastside Enlightener</cp:lastModifiedBy>
  <cp:revision>36</cp:revision>
  <dcterms:created xsi:type="dcterms:W3CDTF">2017-12-18T15:36:39Z</dcterms:created>
  <dcterms:modified xsi:type="dcterms:W3CDTF">2018-01-21T16:11:43Z</dcterms:modified>
</cp:coreProperties>
</file>