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96" y="468"/>
      </p:cViewPr>
      <p:guideLst>
        <p:guide orient="horz" pos="2160"/>
        <p:guide pos="2880"/>
      </p:guideLst>
    </p:cSldViewPr>
  </p:slideViewPr>
  <p:notesTextViewPr>
    <p:cViewPr>
      <p:scale>
        <a:sx n="100" d="100"/>
        <a:sy n="100" d="100"/>
      </p:scale>
      <p:origin x="0" y="-9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36D1636-38C6-4900-832B-41F6C95093A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12291" name="Rectangle 3">
            <a:extLst>
              <a:ext uri="{FF2B5EF4-FFF2-40B4-BE49-F238E27FC236}">
                <a16:creationId xmlns:a16="http://schemas.microsoft.com/office/drawing/2014/main" id="{83F7049A-32C3-4C0D-BFAA-2C26DF76CF6F}"/>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12292" name="Rectangle 4">
            <a:extLst>
              <a:ext uri="{FF2B5EF4-FFF2-40B4-BE49-F238E27FC236}">
                <a16:creationId xmlns:a16="http://schemas.microsoft.com/office/drawing/2014/main" id="{85A9F229-AC11-48AD-AA70-DBDF2E669897}"/>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a:extLst>
              <a:ext uri="{FF2B5EF4-FFF2-40B4-BE49-F238E27FC236}">
                <a16:creationId xmlns:a16="http://schemas.microsoft.com/office/drawing/2014/main" id="{AAAB3FCF-4C8B-4EC6-80E2-CF22B037C5BA}"/>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2294" name="Rectangle 6">
            <a:extLst>
              <a:ext uri="{FF2B5EF4-FFF2-40B4-BE49-F238E27FC236}">
                <a16:creationId xmlns:a16="http://schemas.microsoft.com/office/drawing/2014/main" id="{7BAE398E-6D4E-41AC-BAF6-5BAB4B9EB57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12295" name="Rectangle 7">
            <a:extLst>
              <a:ext uri="{FF2B5EF4-FFF2-40B4-BE49-F238E27FC236}">
                <a16:creationId xmlns:a16="http://schemas.microsoft.com/office/drawing/2014/main" id="{6097FFF7-F8AD-4AC4-8D1E-28F93BE1D74A}"/>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6599FCBB-A7A8-42C5-B560-944A73E228A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BD08E71-98D4-4264-813C-60CC57425409}"/>
              </a:ext>
            </a:extLst>
          </p:cNvPr>
          <p:cNvSpPr>
            <a:spLocks noGrp="1" noChangeArrowheads="1"/>
          </p:cNvSpPr>
          <p:nvPr>
            <p:ph type="sldNum" sz="quarter" idx="5"/>
          </p:nvPr>
        </p:nvSpPr>
        <p:spPr>
          <a:ln/>
        </p:spPr>
        <p:txBody>
          <a:bodyPr/>
          <a:lstStyle/>
          <a:p>
            <a:fld id="{A1A900F6-91A0-425B-8FFA-7C6D3A9E033F}" type="slidenum">
              <a:rPr lang="en-US" altLang="en-US"/>
              <a:pPr/>
              <a:t>1</a:t>
            </a:fld>
            <a:endParaRPr lang="en-US" altLang="en-US"/>
          </a:p>
        </p:txBody>
      </p:sp>
      <p:sp>
        <p:nvSpPr>
          <p:cNvPr id="13314" name="Rectangle 2">
            <a:extLst>
              <a:ext uri="{FF2B5EF4-FFF2-40B4-BE49-F238E27FC236}">
                <a16:creationId xmlns:a16="http://schemas.microsoft.com/office/drawing/2014/main" id="{9E576E26-7DE4-4624-938F-71CAB03DDCA9}"/>
              </a:ext>
            </a:extLst>
          </p:cNvPr>
          <p:cNvSpPr>
            <a:spLocks noRot="1" noChangeArrowheads="1" noTextEdit="1"/>
          </p:cNvSpPr>
          <p:nvPr>
            <p:ph type="sldImg"/>
          </p:nvPr>
        </p:nvSpPr>
        <p:spPr>
          <a:ln/>
        </p:spPr>
      </p:sp>
      <p:sp>
        <p:nvSpPr>
          <p:cNvPr id="13315" name="Rectangle 3">
            <a:extLst>
              <a:ext uri="{FF2B5EF4-FFF2-40B4-BE49-F238E27FC236}">
                <a16:creationId xmlns:a16="http://schemas.microsoft.com/office/drawing/2014/main" id="{70BED993-FC10-4C17-9BBF-C9294B6476C6}"/>
              </a:ext>
            </a:extLst>
          </p:cNvPr>
          <p:cNvSpPr>
            <a:spLocks noGrp="1" noChangeArrowheads="1"/>
          </p:cNvSpPr>
          <p:nvPr>
            <p:ph type="body" idx="1"/>
          </p:nvPr>
        </p:nvSpPr>
        <p:spPr/>
        <p:txBody>
          <a:bodyPr/>
          <a:lstStyle/>
          <a:p>
            <a:r>
              <a:rPr lang="en-US" altLang="en-US" dirty="0"/>
              <a:t>Should we be concerned if we appear to be doing wrong even if we aren’t?  The Bible instructs God’s people to live lives that are honorable and that appear so.   Neither an unrighteous life that appears honorable nor a righteous life that appears dishonorable </a:t>
            </a:r>
            <a:r>
              <a:rPr lang="en-US" altLang="en-US"/>
              <a:t>are pleasing to God.</a:t>
            </a:r>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51C63B-E67D-4BB8-9330-5D3D7A32A8B0}"/>
              </a:ext>
            </a:extLst>
          </p:cNvPr>
          <p:cNvSpPr>
            <a:spLocks noGrp="1" noChangeArrowheads="1"/>
          </p:cNvSpPr>
          <p:nvPr>
            <p:ph type="sldNum" sz="quarter" idx="5"/>
          </p:nvPr>
        </p:nvSpPr>
        <p:spPr>
          <a:ln/>
        </p:spPr>
        <p:txBody>
          <a:bodyPr/>
          <a:lstStyle/>
          <a:p>
            <a:fld id="{277657BA-69E5-4EDC-8560-7D75DCD71F05}" type="slidenum">
              <a:rPr lang="en-US" altLang="en-US"/>
              <a:pPr/>
              <a:t>2</a:t>
            </a:fld>
            <a:endParaRPr lang="en-US" altLang="en-US"/>
          </a:p>
        </p:txBody>
      </p:sp>
      <p:sp>
        <p:nvSpPr>
          <p:cNvPr id="14338" name="Rectangle 2">
            <a:extLst>
              <a:ext uri="{FF2B5EF4-FFF2-40B4-BE49-F238E27FC236}">
                <a16:creationId xmlns:a16="http://schemas.microsoft.com/office/drawing/2014/main" id="{2B881F58-6D1A-4C1B-966D-9B4D3EC14B96}"/>
              </a:ext>
            </a:extLst>
          </p:cNvPr>
          <p:cNvSpPr>
            <a:spLocks noRot="1" noChangeArrowheads="1" noTextEdit="1"/>
          </p:cNvSpPr>
          <p:nvPr>
            <p:ph type="sldImg"/>
          </p:nvPr>
        </p:nvSpPr>
        <p:spPr>
          <a:ln/>
        </p:spPr>
      </p:sp>
      <p:sp>
        <p:nvSpPr>
          <p:cNvPr id="14339" name="Rectangle 3">
            <a:extLst>
              <a:ext uri="{FF2B5EF4-FFF2-40B4-BE49-F238E27FC236}">
                <a16:creationId xmlns:a16="http://schemas.microsoft.com/office/drawing/2014/main" id="{C7DADFE0-1415-4C25-8574-B6365E86666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C6411D-DEC0-4638-86AE-0C937A6E94F0}"/>
              </a:ext>
            </a:extLst>
          </p:cNvPr>
          <p:cNvSpPr>
            <a:spLocks noGrp="1" noChangeArrowheads="1"/>
          </p:cNvSpPr>
          <p:nvPr>
            <p:ph type="sldNum" sz="quarter" idx="5"/>
          </p:nvPr>
        </p:nvSpPr>
        <p:spPr>
          <a:ln/>
        </p:spPr>
        <p:txBody>
          <a:bodyPr/>
          <a:lstStyle/>
          <a:p>
            <a:fld id="{44D39479-5860-4A50-B018-D1074BFA7F24}" type="slidenum">
              <a:rPr lang="en-US" altLang="en-US"/>
              <a:pPr/>
              <a:t>3</a:t>
            </a:fld>
            <a:endParaRPr lang="en-US" altLang="en-US"/>
          </a:p>
        </p:txBody>
      </p:sp>
      <p:sp>
        <p:nvSpPr>
          <p:cNvPr id="15362" name="Rectangle 2">
            <a:extLst>
              <a:ext uri="{FF2B5EF4-FFF2-40B4-BE49-F238E27FC236}">
                <a16:creationId xmlns:a16="http://schemas.microsoft.com/office/drawing/2014/main" id="{86EE86AF-1892-470C-A14D-34017A4FB633}"/>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B920BF73-9C45-48A6-9F99-CF18E119FF31}"/>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9218" name="AutoShape 2">
            <a:extLst>
              <a:ext uri="{FF2B5EF4-FFF2-40B4-BE49-F238E27FC236}">
                <a16:creationId xmlns:a16="http://schemas.microsoft.com/office/drawing/2014/main" id="{C0584A58-5A08-4760-A41A-25AA2721DF4E}"/>
              </a:ext>
            </a:extLst>
          </p:cNvPr>
          <p:cNvSpPr>
            <a:spLocks noChangeArrowheads="1"/>
          </p:cNvSpPr>
          <p:nvPr/>
        </p:nvSpPr>
        <p:spPr bwMode="auto">
          <a:xfrm>
            <a:off x="228600" y="381000"/>
            <a:ext cx="8686800" cy="5638800"/>
          </a:xfrm>
          <a:prstGeom prst="roundRect">
            <a:avLst>
              <a:gd name="adj" fmla="val 7912"/>
            </a:avLst>
          </a:prstGeom>
          <a:solidFill>
            <a:schemeClr val="folHlink"/>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ltLang="en-US" sz="2400">
              <a:latin typeface="Times New Roman" panose="02020603050405020304" pitchFamily="18" charset="0"/>
            </a:endParaRPr>
          </a:p>
        </p:txBody>
      </p:sp>
      <p:sp>
        <p:nvSpPr>
          <p:cNvPr id="9219" name="AutoShape 3">
            <a:extLst>
              <a:ext uri="{FF2B5EF4-FFF2-40B4-BE49-F238E27FC236}">
                <a16:creationId xmlns:a16="http://schemas.microsoft.com/office/drawing/2014/main" id="{0AB2F9E8-8123-4328-85AE-7081FA6B9A9B}"/>
              </a:ext>
            </a:extLst>
          </p:cNvPr>
          <p:cNvSpPr>
            <a:spLocks noChangeArrowheads="1"/>
          </p:cNvSpPr>
          <p:nvPr/>
        </p:nvSpPr>
        <p:spPr bwMode="white">
          <a:xfrm>
            <a:off x="327025" y="488950"/>
            <a:ext cx="8435975" cy="4768850"/>
          </a:xfrm>
          <a:prstGeom prst="roundRect">
            <a:avLst>
              <a:gd name="adj" fmla="val 7310"/>
            </a:avLst>
          </a:prstGeom>
          <a:solidFill>
            <a:schemeClr val="bg1"/>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ltLang="en-US" sz="2400">
              <a:latin typeface="Times New Roman" panose="02020603050405020304" pitchFamily="18" charset="0"/>
            </a:endParaRPr>
          </a:p>
        </p:txBody>
      </p:sp>
      <p:sp>
        <p:nvSpPr>
          <p:cNvPr id="9220" name="AutoShape 4">
            <a:extLst>
              <a:ext uri="{FF2B5EF4-FFF2-40B4-BE49-F238E27FC236}">
                <a16:creationId xmlns:a16="http://schemas.microsoft.com/office/drawing/2014/main" id="{7044DAF1-5EB2-47C8-A1BD-404A503A115E}"/>
              </a:ext>
            </a:extLst>
          </p:cNvPr>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ltLang="en-US"/>
          </a:p>
        </p:txBody>
      </p:sp>
      <p:sp>
        <p:nvSpPr>
          <p:cNvPr id="9221" name="Rectangle 5">
            <a:extLst>
              <a:ext uri="{FF2B5EF4-FFF2-40B4-BE49-F238E27FC236}">
                <a16:creationId xmlns:a16="http://schemas.microsoft.com/office/drawing/2014/main" id="{92D87EDF-D1C2-46D0-BFE4-96A6834C94BB}"/>
              </a:ext>
            </a:extLst>
          </p:cNvPr>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altLang="en-US" noProof="0"/>
              <a:t>Click to edit Master title style</a:t>
            </a:r>
          </a:p>
        </p:txBody>
      </p:sp>
      <p:sp>
        <p:nvSpPr>
          <p:cNvPr id="9222" name="Rectangle 6">
            <a:extLst>
              <a:ext uri="{FF2B5EF4-FFF2-40B4-BE49-F238E27FC236}">
                <a16:creationId xmlns:a16="http://schemas.microsoft.com/office/drawing/2014/main" id="{E4A7215D-03E2-4597-819A-0317B906BBD1}"/>
              </a:ext>
            </a:extLst>
          </p:cNvPr>
          <p:cNvSpPr>
            <a:spLocks noGrp="1" noChangeArrowheads="1"/>
          </p:cNvSpPr>
          <p:nvPr>
            <p:ph type="subTitle" idx="1"/>
          </p:nvPr>
        </p:nvSpPr>
        <p:spPr>
          <a:xfrm>
            <a:off x="1752600" y="3567113"/>
            <a:ext cx="5410200" cy="1905000"/>
          </a:xfrm>
        </p:spPr>
        <p:txBody>
          <a:bodyPr anchor="ctr"/>
          <a:lstStyle>
            <a:lvl1pPr marL="0" indent="0" algn="ctr">
              <a:buFont typeface="Wingdings" panose="05000000000000000000" pitchFamily="2" charset="2"/>
              <a:buNone/>
              <a:defRPr sz="3300"/>
            </a:lvl1pPr>
          </a:lstStyle>
          <a:p>
            <a:pPr lvl="0"/>
            <a:r>
              <a:rPr lang="en-US" altLang="en-US" noProof="0"/>
              <a:t>Click to edit Master subtitle style</a:t>
            </a:r>
          </a:p>
        </p:txBody>
      </p:sp>
      <p:sp>
        <p:nvSpPr>
          <p:cNvPr id="9223" name="Rectangle 7">
            <a:extLst>
              <a:ext uri="{FF2B5EF4-FFF2-40B4-BE49-F238E27FC236}">
                <a16:creationId xmlns:a16="http://schemas.microsoft.com/office/drawing/2014/main" id="{556FBC92-4826-4BE2-B165-434FDE8061FC}"/>
              </a:ext>
            </a:extLst>
          </p:cNvPr>
          <p:cNvSpPr>
            <a:spLocks noGrp="1" noChangeArrowheads="1"/>
          </p:cNvSpPr>
          <p:nvPr>
            <p:ph type="dt" sz="half" idx="2"/>
          </p:nvPr>
        </p:nvSpPr>
        <p:spPr/>
        <p:txBody>
          <a:bodyPr/>
          <a:lstStyle>
            <a:lvl1pPr>
              <a:defRPr/>
            </a:lvl1pPr>
          </a:lstStyle>
          <a:p>
            <a:endParaRPr lang="en-US" altLang="en-US"/>
          </a:p>
        </p:txBody>
      </p:sp>
      <p:sp>
        <p:nvSpPr>
          <p:cNvPr id="9224" name="Rectangle 8">
            <a:extLst>
              <a:ext uri="{FF2B5EF4-FFF2-40B4-BE49-F238E27FC236}">
                <a16:creationId xmlns:a16="http://schemas.microsoft.com/office/drawing/2014/main" id="{B4DCE92B-EEC6-4DA4-A2E8-71CBF2459B3C}"/>
              </a:ext>
            </a:extLst>
          </p:cNvPr>
          <p:cNvSpPr>
            <a:spLocks noGrp="1" noChangeArrowheads="1"/>
          </p:cNvSpPr>
          <p:nvPr>
            <p:ph type="ftr" sz="quarter" idx="3"/>
          </p:nvPr>
        </p:nvSpPr>
        <p:spPr>
          <a:xfrm>
            <a:off x="3352800" y="6391275"/>
            <a:ext cx="2895600" cy="457200"/>
          </a:xfrm>
        </p:spPr>
        <p:txBody>
          <a:bodyPr/>
          <a:lstStyle>
            <a:lvl1pPr>
              <a:defRPr/>
            </a:lvl1pPr>
          </a:lstStyle>
          <a:p>
            <a:endParaRPr lang="en-US" altLang="en-US"/>
          </a:p>
        </p:txBody>
      </p:sp>
      <p:sp>
        <p:nvSpPr>
          <p:cNvPr id="9225" name="Rectangle 9">
            <a:extLst>
              <a:ext uri="{FF2B5EF4-FFF2-40B4-BE49-F238E27FC236}">
                <a16:creationId xmlns:a16="http://schemas.microsoft.com/office/drawing/2014/main" id="{F9713207-2FD0-43A9-8B65-A89D9CD266AD}"/>
              </a:ext>
            </a:extLst>
          </p:cNvPr>
          <p:cNvSpPr>
            <a:spLocks noGrp="1" noChangeArrowheads="1"/>
          </p:cNvSpPr>
          <p:nvPr>
            <p:ph type="sldNum" sz="quarter" idx="4"/>
          </p:nvPr>
        </p:nvSpPr>
        <p:spPr>
          <a:xfrm>
            <a:off x="6858000" y="6391275"/>
            <a:ext cx="1600200" cy="457200"/>
          </a:xfrm>
        </p:spPr>
        <p:txBody>
          <a:bodyPr/>
          <a:lstStyle>
            <a:lvl1pPr>
              <a:defRPr/>
            </a:lvl1pPr>
          </a:lstStyle>
          <a:p>
            <a:fld id="{A37D1DA1-29D7-4E29-AF96-94FEE61B86A5}" type="slidenum">
              <a:rPr lang="en-US" altLang="en-US"/>
              <a:pPr/>
              <a:t>‹#›</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9221"/>
                                        </p:tgtEl>
                                        <p:attrNameLst>
                                          <p:attrName>style.visibility</p:attrName>
                                        </p:attrNameLst>
                                      </p:cBhvr>
                                      <p:to>
                                        <p:strVal val="visible"/>
                                      </p:to>
                                    </p:set>
                                    <p:anim calcmode="lin" valueType="num">
                                      <p:cBhvr>
                                        <p:cTn id="7" dur="500" fill="hold"/>
                                        <p:tgtEl>
                                          <p:spTgt spid="9221"/>
                                        </p:tgtEl>
                                        <p:attrNameLst>
                                          <p:attrName>ppt_w</p:attrName>
                                        </p:attrNameLst>
                                      </p:cBhvr>
                                      <p:tavLst>
                                        <p:tav tm="0">
                                          <p:val>
                                            <p:fltVal val="0"/>
                                          </p:val>
                                        </p:tav>
                                        <p:tav tm="100000">
                                          <p:val>
                                            <p:strVal val="#ppt_w"/>
                                          </p:val>
                                        </p:tav>
                                      </p:tavLst>
                                    </p:anim>
                                    <p:anim calcmode="lin" valueType="num">
                                      <p:cBhvr>
                                        <p:cTn id="8" dur="500" fill="hold"/>
                                        <p:tgtEl>
                                          <p:spTgt spid="9221"/>
                                        </p:tgtEl>
                                        <p:attrNameLst>
                                          <p:attrName>ppt_h</p:attrName>
                                        </p:attrNameLst>
                                      </p:cBhvr>
                                      <p:tavLst>
                                        <p:tav tm="0">
                                          <p:val>
                                            <p:fltVal val="0"/>
                                          </p:val>
                                        </p:tav>
                                        <p:tav tm="100000">
                                          <p:val>
                                            <p:strVal val="#ppt_h"/>
                                          </p:val>
                                        </p:tav>
                                      </p:tavLst>
                                    </p:anim>
                                    <p:animEffect transition="in" filter="fade">
                                      <p:cBhvr>
                                        <p:cTn id="9" dur="500"/>
                                        <p:tgtEl>
                                          <p:spTgt spid="922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222">
                                            <p:txEl>
                                              <p:pRg st="0" end="0"/>
                                            </p:txEl>
                                          </p:spTgt>
                                        </p:tgtEl>
                                        <p:attrNameLst>
                                          <p:attrName>style.visibility</p:attrName>
                                        </p:attrNameLst>
                                      </p:cBhvr>
                                      <p:to>
                                        <p:strVal val="visible"/>
                                      </p:to>
                                    </p:set>
                                    <p:animEffect transition="in" filter="fade">
                                      <p:cBhvr>
                                        <p:cTn id="14" dur="1000">
                                          <p:stCondLst>
                                            <p:cond delay="0"/>
                                          </p:stCondLst>
                                        </p:cTn>
                                        <p:tgtEl>
                                          <p:spTgt spid="92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build="p">
        <p:tmplLst>
          <p:tmpl lvl="1">
            <p:tnLst>
              <p:par>
                <p:cTn presetID="10" presetClass="entr" presetSubtype="0" fill="hold" nodeType="clickEffect">
                  <p:stCondLst>
                    <p:cond delay="0"/>
                  </p:stCondLst>
                  <p:childTnLst>
                    <p:set>
                      <p:cBhvr>
                        <p:cTn dur="1" fill="hold">
                          <p:stCondLst>
                            <p:cond delay="0"/>
                          </p:stCondLst>
                        </p:cTn>
                        <p:tgtEl>
                          <p:spTgt spid="9222"/>
                        </p:tgtEl>
                        <p:attrNameLst>
                          <p:attrName>style.visibility</p:attrName>
                        </p:attrNameLst>
                      </p:cBhvr>
                      <p:to>
                        <p:strVal val="visible"/>
                      </p:to>
                    </p:set>
                    <p:animEffect transition="in" filter="fade">
                      <p:cBhvr>
                        <p:cTn dur="1000">
                          <p:stCondLst>
                            <p:cond delay="0"/>
                          </p:stCondLst>
                        </p:cTn>
                        <p:tgtEl>
                          <p:spTgt spid="9222"/>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41D18-6623-4AD2-A750-99D82EBE8E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2FEA86-2205-48E9-913A-73698FD9CE0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2611EA-40AE-4AC2-BE70-BB9547F8E8C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04C6834-AAA2-4D82-A481-8782BAE42DB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3F3C1B2-387B-4DF0-8EB0-40CBE7CF401E}"/>
              </a:ext>
            </a:extLst>
          </p:cNvPr>
          <p:cNvSpPr>
            <a:spLocks noGrp="1"/>
          </p:cNvSpPr>
          <p:nvPr>
            <p:ph type="sldNum" sz="quarter" idx="12"/>
          </p:nvPr>
        </p:nvSpPr>
        <p:spPr/>
        <p:txBody>
          <a:bodyPr/>
          <a:lstStyle>
            <a:lvl1pPr>
              <a:defRPr/>
            </a:lvl1pPr>
          </a:lstStyle>
          <a:p>
            <a:fld id="{5C062D99-44C9-4634-9948-0200D2898725}" type="slidenum">
              <a:rPr lang="en-US" altLang="en-US"/>
              <a:pPr/>
              <a:t>‹#›</a:t>
            </a:fld>
            <a:endParaRPr lang="en-US" altLang="en-US"/>
          </a:p>
        </p:txBody>
      </p:sp>
    </p:spTree>
    <p:extLst>
      <p:ext uri="{BB962C8B-B14F-4D97-AF65-F5344CB8AC3E}">
        <p14:creationId xmlns:p14="http://schemas.microsoft.com/office/powerpoint/2010/main" val="2200171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E80421-3B0E-4A80-8384-CCAECCDCC257}"/>
              </a:ext>
            </a:extLst>
          </p:cNvPr>
          <p:cNvSpPr>
            <a:spLocks noGrp="1"/>
          </p:cNvSpPr>
          <p:nvPr>
            <p:ph type="title" orient="vert"/>
          </p:nvPr>
        </p:nvSpPr>
        <p:spPr>
          <a:xfrm>
            <a:off x="6534150" y="533400"/>
            <a:ext cx="192405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A1D165-8AC0-4972-B16F-8A004F48D17C}"/>
              </a:ext>
            </a:extLst>
          </p:cNvPr>
          <p:cNvSpPr>
            <a:spLocks noGrp="1"/>
          </p:cNvSpPr>
          <p:nvPr>
            <p:ph type="body" orient="vert" idx="1"/>
          </p:nvPr>
        </p:nvSpPr>
        <p:spPr>
          <a:xfrm>
            <a:off x="762000" y="533400"/>
            <a:ext cx="561975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D3C446-0B39-40A6-83E3-91E0F4296AA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27FA846-F3CB-40F3-98F9-2D0AA2B052E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413E888-23AD-4305-95EA-0A0158BFA414}"/>
              </a:ext>
            </a:extLst>
          </p:cNvPr>
          <p:cNvSpPr>
            <a:spLocks noGrp="1"/>
          </p:cNvSpPr>
          <p:nvPr>
            <p:ph type="sldNum" sz="quarter" idx="12"/>
          </p:nvPr>
        </p:nvSpPr>
        <p:spPr/>
        <p:txBody>
          <a:bodyPr/>
          <a:lstStyle>
            <a:lvl1pPr>
              <a:defRPr/>
            </a:lvl1pPr>
          </a:lstStyle>
          <a:p>
            <a:fld id="{32AE257F-D83C-43A5-B707-0096D3E63F0E}" type="slidenum">
              <a:rPr lang="en-US" altLang="en-US"/>
              <a:pPr/>
              <a:t>‹#›</a:t>
            </a:fld>
            <a:endParaRPr lang="en-US" altLang="en-US"/>
          </a:p>
        </p:txBody>
      </p:sp>
    </p:spTree>
    <p:extLst>
      <p:ext uri="{BB962C8B-B14F-4D97-AF65-F5344CB8AC3E}">
        <p14:creationId xmlns:p14="http://schemas.microsoft.com/office/powerpoint/2010/main" val="3420475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C690F-ED07-4633-A993-E07310E6DD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9C95E6-3F53-498A-B04A-5DDF1EB9E7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0CA9BC-6033-4D68-AFA4-058F75FB4DD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F44DA1F-8E70-4485-B900-690592D65F8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E96984C-62F9-48E6-8FFB-2A382ED4175E}"/>
              </a:ext>
            </a:extLst>
          </p:cNvPr>
          <p:cNvSpPr>
            <a:spLocks noGrp="1"/>
          </p:cNvSpPr>
          <p:nvPr>
            <p:ph type="sldNum" sz="quarter" idx="12"/>
          </p:nvPr>
        </p:nvSpPr>
        <p:spPr/>
        <p:txBody>
          <a:bodyPr/>
          <a:lstStyle>
            <a:lvl1pPr>
              <a:defRPr/>
            </a:lvl1pPr>
          </a:lstStyle>
          <a:p>
            <a:fld id="{744A091D-4409-4EB2-85D9-B2BABD670166}" type="slidenum">
              <a:rPr lang="en-US" altLang="en-US"/>
              <a:pPr/>
              <a:t>‹#›</a:t>
            </a:fld>
            <a:endParaRPr lang="en-US" altLang="en-US"/>
          </a:p>
        </p:txBody>
      </p:sp>
    </p:spTree>
    <p:extLst>
      <p:ext uri="{BB962C8B-B14F-4D97-AF65-F5344CB8AC3E}">
        <p14:creationId xmlns:p14="http://schemas.microsoft.com/office/powerpoint/2010/main" val="2665591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CF7BD-0EE8-4185-9589-313A940C4484}"/>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5F1DA0-2BDA-4E65-AE46-BCA8B2F94C2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94F93C6C-D694-4DEC-B400-6D39D07CC8C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6D021CD-D6C3-4089-B828-45A23C56BF5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38A8884-AA8B-4DB8-B467-AF4B05F33F86}"/>
              </a:ext>
            </a:extLst>
          </p:cNvPr>
          <p:cNvSpPr>
            <a:spLocks noGrp="1"/>
          </p:cNvSpPr>
          <p:nvPr>
            <p:ph type="sldNum" sz="quarter" idx="12"/>
          </p:nvPr>
        </p:nvSpPr>
        <p:spPr/>
        <p:txBody>
          <a:bodyPr/>
          <a:lstStyle>
            <a:lvl1pPr>
              <a:defRPr/>
            </a:lvl1pPr>
          </a:lstStyle>
          <a:p>
            <a:fld id="{30C6C1A4-DAF1-4902-B954-50E2CAD03EC2}" type="slidenum">
              <a:rPr lang="en-US" altLang="en-US"/>
              <a:pPr/>
              <a:t>‹#›</a:t>
            </a:fld>
            <a:endParaRPr lang="en-US" altLang="en-US"/>
          </a:p>
        </p:txBody>
      </p:sp>
    </p:spTree>
    <p:extLst>
      <p:ext uri="{BB962C8B-B14F-4D97-AF65-F5344CB8AC3E}">
        <p14:creationId xmlns:p14="http://schemas.microsoft.com/office/powerpoint/2010/main" val="1919130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E01F5-D144-45CB-98DC-9F656E5754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D804A7-32BA-45ED-8D75-13E40E388B8C}"/>
              </a:ext>
            </a:extLst>
          </p:cNvPr>
          <p:cNvSpPr>
            <a:spLocks noGrp="1"/>
          </p:cNvSpPr>
          <p:nvPr>
            <p:ph sz="half" idx="1"/>
          </p:nvPr>
        </p:nvSpPr>
        <p:spPr>
          <a:xfrm>
            <a:off x="762000" y="1905000"/>
            <a:ext cx="3771900" cy="4038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5AA96E-B3A5-4E33-A879-5E0EBF492695}"/>
              </a:ext>
            </a:extLst>
          </p:cNvPr>
          <p:cNvSpPr>
            <a:spLocks noGrp="1"/>
          </p:cNvSpPr>
          <p:nvPr>
            <p:ph sz="half" idx="2"/>
          </p:nvPr>
        </p:nvSpPr>
        <p:spPr>
          <a:xfrm>
            <a:off x="4686300" y="1905000"/>
            <a:ext cx="3771900" cy="4038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EB5CC5-6ECA-4FEC-9576-C672FBE3FB0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C1896C4-E564-419C-B108-7BF12ACEA82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DA6FC85-31A8-4BF9-ADAE-BCB0843F4755}"/>
              </a:ext>
            </a:extLst>
          </p:cNvPr>
          <p:cNvSpPr>
            <a:spLocks noGrp="1"/>
          </p:cNvSpPr>
          <p:nvPr>
            <p:ph type="sldNum" sz="quarter" idx="12"/>
          </p:nvPr>
        </p:nvSpPr>
        <p:spPr/>
        <p:txBody>
          <a:bodyPr/>
          <a:lstStyle>
            <a:lvl1pPr>
              <a:defRPr/>
            </a:lvl1pPr>
          </a:lstStyle>
          <a:p>
            <a:fld id="{2EBC5BAD-A9DC-4007-B27E-BC1904C07AA0}" type="slidenum">
              <a:rPr lang="en-US" altLang="en-US"/>
              <a:pPr/>
              <a:t>‹#›</a:t>
            </a:fld>
            <a:endParaRPr lang="en-US" altLang="en-US"/>
          </a:p>
        </p:txBody>
      </p:sp>
    </p:spTree>
    <p:extLst>
      <p:ext uri="{BB962C8B-B14F-4D97-AF65-F5344CB8AC3E}">
        <p14:creationId xmlns:p14="http://schemas.microsoft.com/office/powerpoint/2010/main" val="3004230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FF5EA-D5AE-48E4-9B76-ABF7FDD83C7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5E65FD-CFC6-43BE-9535-89140D96696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5CC8634-FFA1-4A5B-A7DE-093FFA08E2CD}"/>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2FBCE0-CADA-414F-B311-CF880ED2E3E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700F64-A7F3-4FEF-9234-FCDCA777F80D}"/>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E6860E-D685-4F0F-B3EC-983290A176D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7A751347-7DE7-41AE-86B9-B77690BB9DF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0EA5AD3-D4C0-4B7B-8148-F8169F83A2D8}"/>
              </a:ext>
            </a:extLst>
          </p:cNvPr>
          <p:cNvSpPr>
            <a:spLocks noGrp="1"/>
          </p:cNvSpPr>
          <p:nvPr>
            <p:ph type="sldNum" sz="quarter" idx="12"/>
          </p:nvPr>
        </p:nvSpPr>
        <p:spPr/>
        <p:txBody>
          <a:bodyPr/>
          <a:lstStyle>
            <a:lvl1pPr>
              <a:defRPr/>
            </a:lvl1pPr>
          </a:lstStyle>
          <a:p>
            <a:fld id="{7BA677EE-A70A-4D6B-B64F-13A592C5C2A9}" type="slidenum">
              <a:rPr lang="en-US" altLang="en-US"/>
              <a:pPr/>
              <a:t>‹#›</a:t>
            </a:fld>
            <a:endParaRPr lang="en-US" altLang="en-US"/>
          </a:p>
        </p:txBody>
      </p:sp>
    </p:spTree>
    <p:extLst>
      <p:ext uri="{BB962C8B-B14F-4D97-AF65-F5344CB8AC3E}">
        <p14:creationId xmlns:p14="http://schemas.microsoft.com/office/powerpoint/2010/main" val="1094307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A0538-C962-4424-8470-13BDF22862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C1AB87-53D8-4BF4-BF37-F7E387B08D8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7F1F2AAF-E7BB-4098-A9D1-4FA181EBAA8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EAC5AF7-2098-475A-907A-05A5B0E7B34F}"/>
              </a:ext>
            </a:extLst>
          </p:cNvPr>
          <p:cNvSpPr>
            <a:spLocks noGrp="1"/>
          </p:cNvSpPr>
          <p:nvPr>
            <p:ph type="sldNum" sz="quarter" idx="12"/>
          </p:nvPr>
        </p:nvSpPr>
        <p:spPr/>
        <p:txBody>
          <a:bodyPr/>
          <a:lstStyle>
            <a:lvl1pPr>
              <a:defRPr/>
            </a:lvl1pPr>
          </a:lstStyle>
          <a:p>
            <a:fld id="{600C9391-A395-4BFD-9712-D344C593C147}" type="slidenum">
              <a:rPr lang="en-US" altLang="en-US"/>
              <a:pPr/>
              <a:t>‹#›</a:t>
            </a:fld>
            <a:endParaRPr lang="en-US" altLang="en-US"/>
          </a:p>
        </p:txBody>
      </p:sp>
    </p:spTree>
    <p:extLst>
      <p:ext uri="{BB962C8B-B14F-4D97-AF65-F5344CB8AC3E}">
        <p14:creationId xmlns:p14="http://schemas.microsoft.com/office/powerpoint/2010/main" val="1240648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3F2C5F-4473-4BCE-872F-B3E7086533B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4134324E-F176-4E49-B906-F7ED872B9725}"/>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7773C122-EC81-4821-ABEE-F4A102F9BF51}"/>
              </a:ext>
            </a:extLst>
          </p:cNvPr>
          <p:cNvSpPr>
            <a:spLocks noGrp="1"/>
          </p:cNvSpPr>
          <p:nvPr>
            <p:ph type="sldNum" sz="quarter" idx="12"/>
          </p:nvPr>
        </p:nvSpPr>
        <p:spPr/>
        <p:txBody>
          <a:bodyPr/>
          <a:lstStyle>
            <a:lvl1pPr>
              <a:defRPr/>
            </a:lvl1pPr>
          </a:lstStyle>
          <a:p>
            <a:fld id="{60C6DBD1-D592-4840-A15C-DD58B2E1DE0C}" type="slidenum">
              <a:rPr lang="en-US" altLang="en-US"/>
              <a:pPr/>
              <a:t>‹#›</a:t>
            </a:fld>
            <a:endParaRPr lang="en-US" altLang="en-US"/>
          </a:p>
        </p:txBody>
      </p:sp>
    </p:spTree>
    <p:extLst>
      <p:ext uri="{BB962C8B-B14F-4D97-AF65-F5344CB8AC3E}">
        <p14:creationId xmlns:p14="http://schemas.microsoft.com/office/powerpoint/2010/main" val="379843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DD3D9-BFB7-45B0-87BB-EF911D9C6A1C}"/>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7BC3AA4-C071-46FE-8DAE-42D184CC584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EC0827-4B36-4AEC-BEB3-E3F98987EC6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FC2F85-5CAD-4899-9FBE-957A0EF8AB1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93F7C73-043C-4A1C-AD61-005F2997455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A9C7668-20DF-438B-8DF7-AF49F1B3C130}"/>
              </a:ext>
            </a:extLst>
          </p:cNvPr>
          <p:cNvSpPr>
            <a:spLocks noGrp="1"/>
          </p:cNvSpPr>
          <p:nvPr>
            <p:ph type="sldNum" sz="quarter" idx="12"/>
          </p:nvPr>
        </p:nvSpPr>
        <p:spPr/>
        <p:txBody>
          <a:bodyPr/>
          <a:lstStyle>
            <a:lvl1pPr>
              <a:defRPr/>
            </a:lvl1pPr>
          </a:lstStyle>
          <a:p>
            <a:fld id="{700F7FB7-874E-4FE5-B13F-471B40F82A43}" type="slidenum">
              <a:rPr lang="en-US" altLang="en-US"/>
              <a:pPr/>
              <a:t>‹#›</a:t>
            </a:fld>
            <a:endParaRPr lang="en-US" altLang="en-US"/>
          </a:p>
        </p:txBody>
      </p:sp>
    </p:spTree>
    <p:extLst>
      <p:ext uri="{BB962C8B-B14F-4D97-AF65-F5344CB8AC3E}">
        <p14:creationId xmlns:p14="http://schemas.microsoft.com/office/powerpoint/2010/main" val="4015940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A234-6241-427F-A9B7-DC75F739B809}"/>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AD048D-F3E2-4610-8E33-969CEA73F3C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6AF680-E5E8-4EF5-A2DE-5E1357C309E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104AFA-538C-4EF3-B558-BE4F196E42F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509D206-26E3-4624-904F-BADD576FB01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A72EE96-BF76-44A5-A721-D635F0F7AAAF}"/>
              </a:ext>
            </a:extLst>
          </p:cNvPr>
          <p:cNvSpPr>
            <a:spLocks noGrp="1"/>
          </p:cNvSpPr>
          <p:nvPr>
            <p:ph type="sldNum" sz="quarter" idx="12"/>
          </p:nvPr>
        </p:nvSpPr>
        <p:spPr/>
        <p:txBody>
          <a:bodyPr/>
          <a:lstStyle>
            <a:lvl1pPr>
              <a:defRPr/>
            </a:lvl1pPr>
          </a:lstStyle>
          <a:p>
            <a:fld id="{26D2B60F-A5EB-48B2-88C4-0B9E9700ADCC}" type="slidenum">
              <a:rPr lang="en-US" altLang="en-US"/>
              <a:pPr/>
              <a:t>‹#›</a:t>
            </a:fld>
            <a:endParaRPr lang="en-US" altLang="en-US"/>
          </a:p>
        </p:txBody>
      </p:sp>
    </p:spTree>
    <p:extLst>
      <p:ext uri="{BB962C8B-B14F-4D97-AF65-F5344CB8AC3E}">
        <p14:creationId xmlns:p14="http://schemas.microsoft.com/office/powerpoint/2010/main" val="395892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97149BB-6F5C-4CBD-933E-3AE43964BDC2}"/>
              </a:ext>
            </a:extLst>
          </p:cNvPr>
          <p:cNvSpPr>
            <a:spLocks noGrp="1" noChangeArrowheads="1"/>
          </p:cNvSpPr>
          <p:nvPr>
            <p:ph type="title"/>
          </p:nvPr>
        </p:nvSpPr>
        <p:spPr bwMode="auto">
          <a:xfrm>
            <a:off x="762000" y="5334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8195" name="Rectangle 3">
            <a:extLst>
              <a:ext uri="{FF2B5EF4-FFF2-40B4-BE49-F238E27FC236}">
                <a16:creationId xmlns:a16="http://schemas.microsoft.com/office/drawing/2014/main" id="{C9934E19-8BF0-4077-A9CC-860610ADA6EE}"/>
              </a:ext>
            </a:extLst>
          </p:cNvPr>
          <p:cNvSpPr>
            <a:spLocks noGrp="1" noChangeArrowheads="1"/>
          </p:cNvSpPr>
          <p:nvPr>
            <p:ph type="body" idx="1"/>
          </p:nvPr>
        </p:nvSpPr>
        <p:spPr bwMode="auto">
          <a:xfrm>
            <a:off x="762000" y="1905000"/>
            <a:ext cx="7696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6" name="Rectangle 4">
            <a:extLst>
              <a:ext uri="{FF2B5EF4-FFF2-40B4-BE49-F238E27FC236}">
                <a16:creationId xmlns:a16="http://schemas.microsoft.com/office/drawing/2014/main" id="{F3DDD927-0C13-42D0-9BD8-E8BE308904E2}"/>
              </a:ext>
            </a:extLst>
          </p:cNvPr>
          <p:cNvSpPr>
            <a:spLocks noGrp="1" noChangeArrowheads="1"/>
          </p:cNvSpPr>
          <p:nvPr>
            <p:ph type="dt" sz="half" idx="2"/>
          </p:nvPr>
        </p:nvSpPr>
        <p:spPr bwMode="auto">
          <a:xfrm>
            <a:off x="762000" y="6391275"/>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8197" name="Rectangle 5">
            <a:extLst>
              <a:ext uri="{FF2B5EF4-FFF2-40B4-BE49-F238E27FC236}">
                <a16:creationId xmlns:a16="http://schemas.microsoft.com/office/drawing/2014/main" id="{36B53EE3-3079-4229-AB68-F3DBD57D4054}"/>
              </a:ext>
            </a:extLst>
          </p:cNvPr>
          <p:cNvSpPr>
            <a:spLocks noGrp="1" noChangeArrowheads="1"/>
          </p:cNvSpPr>
          <p:nvPr>
            <p:ph type="ftr" sz="quarter" idx="3"/>
          </p:nvPr>
        </p:nvSpPr>
        <p:spPr bwMode="auto">
          <a:xfrm>
            <a:off x="3352800" y="6403975"/>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8198" name="Rectangle 6">
            <a:extLst>
              <a:ext uri="{FF2B5EF4-FFF2-40B4-BE49-F238E27FC236}">
                <a16:creationId xmlns:a16="http://schemas.microsoft.com/office/drawing/2014/main" id="{AE60B4C2-FC14-40AC-B2D8-567BC4471D33}"/>
              </a:ext>
            </a:extLst>
          </p:cNvPr>
          <p:cNvSpPr>
            <a:spLocks noGrp="1" noChangeArrowheads="1"/>
          </p:cNvSpPr>
          <p:nvPr>
            <p:ph type="sldNum" sz="quarter" idx="4"/>
          </p:nvPr>
        </p:nvSpPr>
        <p:spPr bwMode="auto">
          <a:xfrm>
            <a:off x="6858000" y="64008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44256527-0AF5-4AF2-B77B-6EBAE9463F28}" type="slidenum">
              <a:rPr lang="en-US" altLang="en-US"/>
              <a:pPr/>
              <a:t>‹#›</a:t>
            </a:fld>
            <a:endParaRPr lang="en-US" altLang="en-US"/>
          </a:p>
        </p:txBody>
      </p:sp>
      <p:grpSp>
        <p:nvGrpSpPr>
          <p:cNvPr id="8199" name="Group 7">
            <a:extLst>
              <a:ext uri="{FF2B5EF4-FFF2-40B4-BE49-F238E27FC236}">
                <a16:creationId xmlns:a16="http://schemas.microsoft.com/office/drawing/2014/main" id="{BFBBD0F2-D5B2-469D-98EC-F0C835561AC3}"/>
              </a:ext>
            </a:extLst>
          </p:cNvPr>
          <p:cNvGrpSpPr>
            <a:grpSpLocks/>
          </p:cNvGrpSpPr>
          <p:nvPr/>
        </p:nvGrpSpPr>
        <p:grpSpPr bwMode="auto">
          <a:xfrm>
            <a:off x="168275" y="228600"/>
            <a:ext cx="8823325" cy="6096000"/>
            <a:chOff x="106" y="144"/>
            <a:chExt cx="5558" cy="3840"/>
          </a:xfrm>
        </p:grpSpPr>
        <p:sp>
          <p:nvSpPr>
            <p:cNvPr id="8200" name="AutoShape 8">
              <a:extLst>
                <a:ext uri="{FF2B5EF4-FFF2-40B4-BE49-F238E27FC236}">
                  <a16:creationId xmlns:a16="http://schemas.microsoft.com/office/drawing/2014/main" id="{01FFE311-E424-4DE7-B1E3-985ACF09E888}"/>
                </a:ext>
              </a:extLst>
            </p:cNvPr>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ltLang="en-US" sz="2400">
                <a:latin typeface="Times New Roman" panose="02020603050405020304" pitchFamily="18" charset="0"/>
              </a:endParaRPr>
            </a:p>
          </p:txBody>
        </p:sp>
        <p:sp>
          <p:nvSpPr>
            <p:cNvPr id="8201" name="Line 9">
              <a:extLst>
                <a:ext uri="{FF2B5EF4-FFF2-40B4-BE49-F238E27FC236}">
                  <a16:creationId xmlns:a16="http://schemas.microsoft.com/office/drawing/2014/main" id="{0CB996FB-F45D-41E5-A87A-5C904745E9F9}"/>
                </a:ext>
              </a:extLst>
            </p:cNvPr>
            <p:cNvSpPr>
              <a:spLocks noChangeShapeType="1"/>
            </p:cNvSpPr>
            <p:nvPr/>
          </p:nvSpPr>
          <p:spPr bwMode="auto">
            <a:xfrm>
              <a:off x="480" y="1077"/>
              <a:ext cx="4848"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 bg1="dk1" tx1="lt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fltVal val="0"/>
                                          </p:val>
                                        </p:tav>
                                        <p:tav tm="100000">
                                          <p:val>
                                            <p:strVal val="#ppt_w"/>
                                          </p:val>
                                        </p:tav>
                                      </p:tavLst>
                                    </p:anim>
                                    <p:anim calcmode="lin" valueType="num">
                                      <p:cBhvr>
                                        <p:cTn id="8" dur="500" fill="hold"/>
                                        <p:tgtEl>
                                          <p:spTgt spid="8194"/>
                                        </p:tgtEl>
                                        <p:attrNameLst>
                                          <p:attrName>ppt_h</p:attrName>
                                        </p:attrNameLst>
                                      </p:cBhvr>
                                      <p:tavLst>
                                        <p:tav tm="0">
                                          <p:val>
                                            <p:fltVal val="0"/>
                                          </p:val>
                                        </p:tav>
                                        <p:tav tm="100000">
                                          <p:val>
                                            <p:strVal val="#ppt_h"/>
                                          </p:val>
                                        </p:tav>
                                      </p:tavLst>
                                    </p:anim>
                                    <p:animEffect transition="in" filter="fade">
                                      <p:cBhvr>
                                        <p:cTn id="9" dur="500"/>
                                        <p:tgtEl>
                                          <p:spTgt spid="819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195">
                                            <p:txEl>
                                              <p:pRg st="0" end="0"/>
                                            </p:txEl>
                                          </p:spTgt>
                                        </p:tgtEl>
                                        <p:attrNameLst>
                                          <p:attrName>style.visibility</p:attrName>
                                        </p:attrNameLst>
                                      </p:cBhvr>
                                      <p:to>
                                        <p:strVal val="visible"/>
                                      </p:to>
                                    </p:set>
                                    <p:animEffect transition="in" filter="fade">
                                      <p:cBhvr>
                                        <p:cTn id="14" dur="1000">
                                          <p:stCondLst>
                                            <p:cond delay="0"/>
                                          </p:stCondLst>
                                        </p:cTn>
                                        <p:tgtEl>
                                          <p:spTgt spid="8195">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Effect transition="in" filter="fade">
                                      <p:cBhvr>
                                        <p:cTn id="17" dur="1000">
                                          <p:stCondLst>
                                            <p:cond delay="0"/>
                                          </p:stCondLst>
                                        </p:cTn>
                                        <p:tgtEl>
                                          <p:spTgt spid="8195">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195">
                                            <p:txEl>
                                              <p:pRg st="2" end="2"/>
                                            </p:txEl>
                                          </p:spTgt>
                                        </p:tgtEl>
                                        <p:attrNameLst>
                                          <p:attrName>style.visibility</p:attrName>
                                        </p:attrNameLst>
                                      </p:cBhvr>
                                      <p:to>
                                        <p:strVal val="visible"/>
                                      </p:to>
                                    </p:set>
                                    <p:animEffect transition="in" filter="fade">
                                      <p:cBhvr>
                                        <p:cTn id="20" dur="1000">
                                          <p:stCondLst>
                                            <p:cond delay="0"/>
                                          </p:stCondLst>
                                        </p:cTn>
                                        <p:tgtEl>
                                          <p:spTgt spid="8195">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195">
                                            <p:txEl>
                                              <p:pRg st="3" end="3"/>
                                            </p:txEl>
                                          </p:spTgt>
                                        </p:tgtEl>
                                        <p:attrNameLst>
                                          <p:attrName>style.visibility</p:attrName>
                                        </p:attrNameLst>
                                      </p:cBhvr>
                                      <p:to>
                                        <p:strVal val="visible"/>
                                      </p:to>
                                    </p:set>
                                    <p:animEffect transition="in" filter="fade">
                                      <p:cBhvr>
                                        <p:cTn id="23" dur="1000">
                                          <p:stCondLst>
                                            <p:cond delay="0"/>
                                          </p:stCondLst>
                                        </p:cTn>
                                        <p:tgtEl>
                                          <p:spTgt spid="8195">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195">
                                            <p:txEl>
                                              <p:pRg st="4" end="4"/>
                                            </p:txEl>
                                          </p:spTgt>
                                        </p:tgtEl>
                                        <p:attrNameLst>
                                          <p:attrName>style.visibility</p:attrName>
                                        </p:attrNameLst>
                                      </p:cBhvr>
                                      <p:to>
                                        <p:strVal val="visible"/>
                                      </p:to>
                                    </p:set>
                                    <p:animEffect transition="in" filter="fade">
                                      <p:cBhvr>
                                        <p:cTn id="26" dur="1000">
                                          <p:stCondLst>
                                            <p:cond delay="0"/>
                                          </p:stCondLst>
                                        </p:cTn>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tmplLst>
          <p:tmpl lvl="1">
            <p:tnLst>
              <p:par>
                <p:cTn presetID="10" presetClass="entr" presetSubtype="0" fill="hold" nodeType="clickEffect">
                  <p:stCondLst>
                    <p:cond delay="0"/>
                  </p:stCondLst>
                  <p:childTnLst>
                    <p:set>
                      <p:cBhvr>
                        <p:cTn dur="1" fill="hold">
                          <p:stCondLst>
                            <p:cond delay="0"/>
                          </p:stCondLst>
                        </p:cTn>
                        <p:tgtEl>
                          <p:spTgt spid="8195"/>
                        </p:tgtEl>
                        <p:attrNameLst>
                          <p:attrName>style.visibility</p:attrName>
                        </p:attrNameLst>
                      </p:cBhvr>
                      <p:to>
                        <p:strVal val="visible"/>
                      </p:to>
                    </p:set>
                    <p:animEffect transition="in" filter="fade">
                      <p:cBhvr>
                        <p:cTn dur="1000">
                          <p:stCondLst>
                            <p:cond delay="0"/>
                          </p:stCondLst>
                        </p:cTn>
                        <p:tgtEl>
                          <p:spTgt spid="8195"/>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8195"/>
                        </p:tgtEl>
                        <p:attrNameLst>
                          <p:attrName>style.visibility</p:attrName>
                        </p:attrNameLst>
                      </p:cBhvr>
                      <p:to>
                        <p:strVal val="visible"/>
                      </p:to>
                    </p:set>
                    <p:animEffect transition="in" filter="fade">
                      <p:cBhvr>
                        <p:cTn dur="1000">
                          <p:stCondLst>
                            <p:cond delay="0"/>
                          </p:stCondLst>
                        </p:cTn>
                        <p:tgtEl>
                          <p:spTgt spid="8195"/>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8195"/>
                        </p:tgtEl>
                        <p:attrNameLst>
                          <p:attrName>style.visibility</p:attrName>
                        </p:attrNameLst>
                      </p:cBhvr>
                      <p:to>
                        <p:strVal val="visible"/>
                      </p:to>
                    </p:set>
                    <p:animEffect transition="in" filter="fade">
                      <p:cBhvr>
                        <p:cTn dur="1000">
                          <p:stCondLst>
                            <p:cond delay="0"/>
                          </p:stCondLst>
                        </p:cTn>
                        <p:tgtEl>
                          <p:spTgt spid="8195"/>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8195"/>
                        </p:tgtEl>
                        <p:attrNameLst>
                          <p:attrName>style.visibility</p:attrName>
                        </p:attrNameLst>
                      </p:cBhvr>
                      <p:to>
                        <p:strVal val="visible"/>
                      </p:to>
                    </p:set>
                    <p:animEffect transition="in" filter="fade">
                      <p:cBhvr>
                        <p:cTn dur="1000">
                          <p:stCondLst>
                            <p:cond delay="0"/>
                          </p:stCondLst>
                        </p:cTn>
                        <p:tgtEl>
                          <p:spTgt spid="8195"/>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8195"/>
                        </p:tgtEl>
                        <p:attrNameLst>
                          <p:attrName>style.visibility</p:attrName>
                        </p:attrNameLst>
                      </p:cBhvr>
                      <p:to>
                        <p:strVal val="visible"/>
                      </p:to>
                    </p:set>
                    <p:animEffect transition="in" filter="fade">
                      <p:cBhvr>
                        <p:cTn dur="1000">
                          <p:stCondLst>
                            <p:cond delay="0"/>
                          </p:stCondLst>
                        </p:cTn>
                        <p:tgtEl>
                          <p:spTgt spid="8195"/>
                        </p:tgtEl>
                      </p:cBhvr>
                    </p:animEffect>
                  </p:childTnLst>
                </p:cTn>
              </p:par>
            </p:tnLst>
          </p:tmpl>
        </p:tmplLst>
      </p:bldP>
    </p:bldLst>
  </p:timing>
  <p:txStyles>
    <p:titleStyle>
      <a:lvl1pPr algn="l" rtl="0" fontAlgn="base">
        <a:spcBef>
          <a:spcPct val="0"/>
        </a:spcBef>
        <a:spcAft>
          <a:spcPct val="0"/>
        </a:spcAft>
        <a:defRPr sz="3300" kern="12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anose="020B0A04020102020204" pitchFamily="34" charset="0"/>
        </a:defRPr>
      </a:lvl2pPr>
      <a:lvl3pPr algn="l" rtl="0" fontAlgn="base">
        <a:spcBef>
          <a:spcPct val="0"/>
        </a:spcBef>
        <a:spcAft>
          <a:spcPct val="0"/>
        </a:spcAft>
        <a:defRPr sz="3300">
          <a:solidFill>
            <a:schemeClr val="tx2"/>
          </a:solidFill>
          <a:latin typeface="Arial Black" panose="020B0A04020102020204" pitchFamily="34" charset="0"/>
        </a:defRPr>
      </a:lvl3pPr>
      <a:lvl4pPr algn="l" rtl="0" fontAlgn="base">
        <a:spcBef>
          <a:spcPct val="0"/>
        </a:spcBef>
        <a:spcAft>
          <a:spcPct val="0"/>
        </a:spcAft>
        <a:defRPr sz="3300">
          <a:solidFill>
            <a:schemeClr val="tx2"/>
          </a:solidFill>
          <a:latin typeface="Arial Black" panose="020B0A04020102020204" pitchFamily="34" charset="0"/>
        </a:defRPr>
      </a:lvl4pPr>
      <a:lvl5pPr algn="l" rtl="0" fontAlgn="base">
        <a:spcBef>
          <a:spcPct val="0"/>
        </a:spcBef>
        <a:spcAft>
          <a:spcPct val="0"/>
        </a:spcAft>
        <a:defRPr sz="3300">
          <a:solidFill>
            <a:schemeClr val="tx2"/>
          </a:solidFill>
          <a:latin typeface="Arial Black" panose="020B0A04020102020204" pitchFamily="34" charset="0"/>
        </a:defRPr>
      </a:lvl5pPr>
      <a:lvl6pPr marL="457200" algn="l" rtl="0" fontAlgn="base">
        <a:spcBef>
          <a:spcPct val="0"/>
        </a:spcBef>
        <a:spcAft>
          <a:spcPct val="0"/>
        </a:spcAft>
        <a:defRPr sz="3300">
          <a:solidFill>
            <a:schemeClr val="tx2"/>
          </a:solidFill>
          <a:latin typeface="Arial Black" panose="020B0A04020102020204" pitchFamily="34" charset="0"/>
        </a:defRPr>
      </a:lvl6pPr>
      <a:lvl7pPr marL="914400" algn="l" rtl="0" fontAlgn="base">
        <a:spcBef>
          <a:spcPct val="0"/>
        </a:spcBef>
        <a:spcAft>
          <a:spcPct val="0"/>
        </a:spcAft>
        <a:defRPr sz="3300">
          <a:solidFill>
            <a:schemeClr val="tx2"/>
          </a:solidFill>
          <a:latin typeface="Arial Black" panose="020B0A04020102020204" pitchFamily="34" charset="0"/>
        </a:defRPr>
      </a:lvl7pPr>
      <a:lvl8pPr marL="1371600" algn="l" rtl="0" fontAlgn="base">
        <a:spcBef>
          <a:spcPct val="0"/>
        </a:spcBef>
        <a:spcAft>
          <a:spcPct val="0"/>
        </a:spcAft>
        <a:defRPr sz="3300">
          <a:solidFill>
            <a:schemeClr val="tx2"/>
          </a:solidFill>
          <a:latin typeface="Arial Black" panose="020B0A04020102020204" pitchFamily="34" charset="0"/>
        </a:defRPr>
      </a:lvl8pPr>
      <a:lvl9pPr marL="1828800" algn="l" rtl="0" fontAlgn="base">
        <a:spcBef>
          <a:spcPct val="0"/>
        </a:spcBef>
        <a:spcAft>
          <a:spcPct val="0"/>
        </a:spcAft>
        <a:defRPr sz="3300">
          <a:solidFill>
            <a:schemeClr val="tx2"/>
          </a:solidFill>
          <a:latin typeface="Arial Black" panose="020B0A04020102020204" pitchFamily="34" charset="0"/>
        </a:defRPr>
      </a:lvl9pPr>
    </p:titleStyle>
    <p:bodyStyle>
      <a:lvl1pPr marL="342900" indent="-342900" algn="l" rtl="0" fontAlgn="base">
        <a:spcBef>
          <a:spcPct val="20000"/>
        </a:spcBef>
        <a:spcAft>
          <a:spcPct val="0"/>
        </a:spcAft>
        <a:buClr>
          <a:schemeClr val="bg2"/>
        </a:buClr>
        <a:buSzPct val="70000"/>
        <a:buFont typeface="Wingdings" panose="05000000000000000000" pitchFamily="2" charset="2"/>
        <a:buChar char="l"/>
        <a:defRPr sz="31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150000"/>
        <a:buChar char="•"/>
        <a:defRPr sz="2200" kern="1200">
          <a:solidFill>
            <a:schemeClr val="tx1"/>
          </a:solidFill>
          <a:latin typeface="+mn-lt"/>
          <a:ea typeface="+mn-ea"/>
          <a:cs typeface="+mn-cs"/>
        </a:defRPr>
      </a:lvl3pPr>
      <a:lvl4pPr marL="1600200" indent="-228600" algn="l" rtl="0" fontAlgn="base">
        <a:spcBef>
          <a:spcPct val="20000"/>
        </a:spcBef>
        <a:spcAft>
          <a:spcPct val="0"/>
        </a:spcAft>
        <a:buClr>
          <a:schemeClr val="tx2"/>
        </a:buClr>
        <a:buSzPct val="150000"/>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folHlink"/>
        </a:buClr>
        <a:buSzPct val="15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93F03AC-89E3-48B5-803A-36E650F54728}"/>
              </a:ext>
            </a:extLst>
          </p:cNvPr>
          <p:cNvSpPr>
            <a:spLocks noGrp="1" noChangeArrowheads="1"/>
          </p:cNvSpPr>
          <p:nvPr>
            <p:ph type="ctrTitle"/>
          </p:nvPr>
        </p:nvSpPr>
        <p:spPr/>
        <p:txBody>
          <a:bodyPr/>
          <a:lstStyle/>
          <a:p>
            <a:r>
              <a:rPr lang="en-US" altLang="en-US" sz="6000" i="0" dirty="0">
                <a:latin typeface="Castellar" panose="020A0402060406010301" pitchFamily="18" charset="0"/>
              </a:rPr>
              <a:t>Honorable Appearance</a:t>
            </a:r>
          </a:p>
        </p:txBody>
      </p:sp>
      <p:sp>
        <p:nvSpPr>
          <p:cNvPr id="2051" name="Rectangle 3">
            <a:extLst>
              <a:ext uri="{FF2B5EF4-FFF2-40B4-BE49-F238E27FC236}">
                <a16:creationId xmlns:a16="http://schemas.microsoft.com/office/drawing/2014/main" id="{548CB7AA-C545-48E4-9777-9F68EFC92FAF}"/>
              </a:ext>
            </a:extLst>
          </p:cNvPr>
          <p:cNvSpPr>
            <a:spLocks noGrp="1" noChangeArrowheads="1"/>
          </p:cNvSpPr>
          <p:nvPr>
            <p:ph type="subTitle" idx="1"/>
          </p:nvPr>
        </p:nvSpPr>
        <p:spPr/>
        <p:txBody>
          <a:bodyPr/>
          <a:lstStyle/>
          <a:p>
            <a:r>
              <a:rPr lang="en-US" altLang="en-US" dirty="0">
                <a:latin typeface="Century Gothic" panose="020B0502020202020204" pitchFamily="34" charset="0"/>
              </a:rPr>
              <a:t>Matthew 6:1-16; 23:27</a:t>
            </a:r>
          </a:p>
          <a:p>
            <a:r>
              <a:rPr lang="en-US" altLang="en-US" dirty="0">
                <a:latin typeface="Century Gothic" panose="020B0502020202020204" pitchFamily="34" charset="0"/>
              </a:rPr>
              <a:t>2 Corinthians 8:19-21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CEBB6E9-611B-4D9E-9B6A-AC51FDEFED75}"/>
              </a:ext>
            </a:extLst>
          </p:cNvPr>
          <p:cNvSpPr>
            <a:spLocks noGrp="1" noChangeArrowheads="1"/>
          </p:cNvSpPr>
          <p:nvPr>
            <p:ph type="title"/>
          </p:nvPr>
        </p:nvSpPr>
        <p:spPr>
          <a:xfrm>
            <a:off x="533400" y="381000"/>
            <a:ext cx="8077200" cy="1295400"/>
          </a:xfrm>
        </p:spPr>
        <p:txBody>
          <a:bodyPr/>
          <a:lstStyle/>
          <a:p>
            <a:pPr algn="ctr"/>
            <a:r>
              <a:rPr lang="en-US" altLang="en-US" sz="3600" dirty="0">
                <a:latin typeface="Castellar" panose="020A0402060406010301" pitchFamily="18" charset="0"/>
              </a:rPr>
              <a:t>The Lord Expects His People to Appear Honorable </a:t>
            </a:r>
          </a:p>
        </p:txBody>
      </p:sp>
      <p:sp>
        <p:nvSpPr>
          <p:cNvPr id="10243" name="Rectangle 3">
            <a:extLst>
              <a:ext uri="{FF2B5EF4-FFF2-40B4-BE49-F238E27FC236}">
                <a16:creationId xmlns:a16="http://schemas.microsoft.com/office/drawing/2014/main" id="{F17572B0-A41D-48FA-906F-06A03433BAE9}"/>
              </a:ext>
            </a:extLst>
          </p:cNvPr>
          <p:cNvSpPr>
            <a:spLocks noGrp="1" noChangeArrowheads="1"/>
          </p:cNvSpPr>
          <p:nvPr>
            <p:ph type="body" idx="1"/>
          </p:nvPr>
        </p:nvSpPr>
        <p:spPr/>
        <p:txBody>
          <a:bodyPr/>
          <a:lstStyle/>
          <a:p>
            <a:r>
              <a:rPr lang="en-US" altLang="en-US" b="1" dirty="0">
                <a:latin typeface="Century Gothic" panose="020B0502020202020204" pitchFamily="34" charset="0"/>
              </a:rPr>
              <a:t>To abstain from </a:t>
            </a:r>
            <a:r>
              <a:rPr lang="en-US" altLang="en-US" b="1" i="1" dirty="0">
                <a:solidFill>
                  <a:schemeClr val="tx2"/>
                </a:solidFill>
                <a:latin typeface="Century Gothic" panose="020B0502020202020204" pitchFamily="34" charset="0"/>
              </a:rPr>
              <a:t>every form</a:t>
            </a:r>
            <a:r>
              <a:rPr lang="en-US" altLang="en-US" b="1" dirty="0">
                <a:latin typeface="Century Gothic" panose="020B0502020202020204" pitchFamily="34" charset="0"/>
              </a:rPr>
              <a:t> of evil</a:t>
            </a:r>
            <a:r>
              <a:rPr lang="en-US" altLang="en-US" dirty="0">
                <a:latin typeface="Century Gothic" panose="020B0502020202020204" pitchFamily="34" charset="0"/>
              </a:rPr>
              <a:t> 	       (1 Thessalonians 5:22; Luke 3:22; 9:29)</a:t>
            </a:r>
          </a:p>
          <a:p>
            <a:r>
              <a:rPr lang="en-US" altLang="en-US" b="1" dirty="0">
                <a:latin typeface="Century Gothic" panose="020B0502020202020204" pitchFamily="34" charset="0"/>
              </a:rPr>
              <a:t>To provide good things </a:t>
            </a:r>
            <a:r>
              <a:rPr lang="en-US" altLang="en-US" b="1" i="1" dirty="0">
                <a:solidFill>
                  <a:schemeClr val="tx2"/>
                </a:solidFill>
                <a:latin typeface="Century Gothic" panose="020B0502020202020204" pitchFamily="34" charset="0"/>
              </a:rPr>
              <a:t>in the sight of all men</a:t>
            </a:r>
            <a:r>
              <a:rPr lang="en-US" altLang="en-US" dirty="0">
                <a:latin typeface="Century Gothic" panose="020B0502020202020204" pitchFamily="34" charset="0"/>
              </a:rPr>
              <a:t> (Romans 12:17)</a:t>
            </a:r>
          </a:p>
          <a:p>
            <a:r>
              <a:rPr lang="en-US" altLang="en-US" b="1" dirty="0">
                <a:latin typeface="Century Gothic" panose="020B0502020202020204" pitchFamily="34" charset="0"/>
              </a:rPr>
              <a:t>To be </a:t>
            </a:r>
            <a:r>
              <a:rPr lang="en-US" altLang="en-US" b="1" i="1" dirty="0">
                <a:solidFill>
                  <a:schemeClr val="tx2"/>
                </a:solidFill>
                <a:latin typeface="Century Gothic" panose="020B0502020202020204" pitchFamily="34" charset="0"/>
              </a:rPr>
              <a:t>blameless</a:t>
            </a:r>
            <a:r>
              <a:rPr lang="en-US" altLang="en-US" i="1" dirty="0">
                <a:solidFill>
                  <a:schemeClr val="tx2"/>
                </a:solidFill>
                <a:latin typeface="Century Gothic" panose="020B0502020202020204" pitchFamily="34" charset="0"/>
              </a:rPr>
              <a:t> </a:t>
            </a:r>
            <a:r>
              <a:rPr lang="en-US" altLang="en-US" dirty="0">
                <a:latin typeface="Century Gothic" panose="020B0502020202020204" pitchFamily="34" charset="0"/>
              </a:rPr>
              <a:t>(1 Timothy 3:2, 7; Titus 1:6; Colossians 1:21-22</a:t>
            </a:r>
            <a:r>
              <a:rPr lang="en-US" alt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978D2CF-AD8C-4E61-B967-99D466D53CAA}"/>
              </a:ext>
            </a:extLst>
          </p:cNvPr>
          <p:cNvSpPr>
            <a:spLocks noGrp="1" noChangeArrowheads="1"/>
          </p:cNvSpPr>
          <p:nvPr>
            <p:ph type="title"/>
          </p:nvPr>
        </p:nvSpPr>
        <p:spPr>
          <a:xfrm>
            <a:off x="609600" y="381000"/>
            <a:ext cx="8001000" cy="1295400"/>
          </a:xfrm>
        </p:spPr>
        <p:txBody>
          <a:bodyPr/>
          <a:lstStyle/>
          <a:p>
            <a:pPr algn="ctr"/>
            <a:r>
              <a:rPr lang="en-US" altLang="en-US" sz="3600" dirty="0">
                <a:latin typeface="Castellar" panose="020A0402060406010301" pitchFamily="18" charset="0"/>
              </a:rPr>
              <a:t>Why Must we Maintain an Honorable Appearance?</a:t>
            </a:r>
          </a:p>
        </p:txBody>
      </p:sp>
      <p:sp>
        <p:nvSpPr>
          <p:cNvPr id="11267" name="Rectangle 3">
            <a:extLst>
              <a:ext uri="{FF2B5EF4-FFF2-40B4-BE49-F238E27FC236}">
                <a16:creationId xmlns:a16="http://schemas.microsoft.com/office/drawing/2014/main" id="{9C2AAF57-1681-42E2-B911-FC6D8DB5F4F8}"/>
              </a:ext>
            </a:extLst>
          </p:cNvPr>
          <p:cNvSpPr>
            <a:spLocks noGrp="1" noChangeArrowheads="1"/>
          </p:cNvSpPr>
          <p:nvPr>
            <p:ph type="body" idx="1"/>
          </p:nvPr>
        </p:nvSpPr>
        <p:spPr>
          <a:xfrm>
            <a:off x="685800" y="1905000"/>
            <a:ext cx="7924800" cy="4267200"/>
          </a:xfrm>
        </p:spPr>
        <p:txBody>
          <a:bodyPr/>
          <a:lstStyle/>
          <a:p>
            <a:r>
              <a:rPr lang="en-US" altLang="en-US" sz="3200" b="1" dirty="0">
                <a:latin typeface="Century Gothic" panose="020B0502020202020204" pitchFamily="34" charset="0"/>
              </a:rPr>
              <a:t>To limit opportunities for others to engage in evil surmising</a:t>
            </a:r>
            <a:r>
              <a:rPr lang="en-US" altLang="en-US" sz="2700" dirty="0">
                <a:latin typeface="Century Gothic" panose="020B0502020202020204" pitchFamily="34" charset="0"/>
              </a:rPr>
              <a:t> 		           (2 Thessalonians 3:8-10; 2 Corinthians 8:19-21; 1 Peter 2:12; 1 Timothy 5:13-14)</a:t>
            </a:r>
          </a:p>
          <a:p>
            <a:r>
              <a:rPr lang="en-US" altLang="en-US" sz="3200" b="1" dirty="0">
                <a:latin typeface="Century Gothic" panose="020B0502020202020204" pitchFamily="34" charset="0"/>
              </a:rPr>
              <a:t>So that our lights will shine brightly</a:t>
            </a:r>
            <a:r>
              <a:rPr lang="en-US" altLang="en-US" sz="2700" dirty="0">
                <a:latin typeface="Century Gothic" panose="020B0502020202020204" pitchFamily="34" charset="0"/>
              </a:rPr>
              <a:t> (Philippians 2:14-16; Matthew 5:16)</a:t>
            </a:r>
          </a:p>
          <a:p>
            <a:r>
              <a:rPr lang="en-US" altLang="en-US" sz="3200" b="1" dirty="0">
                <a:latin typeface="Century Gothic" panose="020B0502020202020204" pitchFamily="34" charset="0"/>
              </a:rPr>
              <a:t>So that we can avoid temptation</a:t>
            </a:r>
            <a:r>
              <a:rPr lang="en-US" altLang="en-US" sz="2700" dirty="0">
                <a:latin typeface="Century Gothic" panose="020B0502020202020204" pitchFamily="34" charset="0"/>
              </a:rPr>
              <a:t> (Romans 14:11-14; Matthew 6:13)</a:t>
            </a:r>
          </a:p>
        </p:txBody>
      </p:sp>
    </p:spTree>
  </p:cSld>
  <p:clrMapOvr>
    <a:masterClrMapping/>
  </p:clrMapOvr>
</p:sld>
</file>

<file path=ppt/theme/theme1.xml><?xml version="1.0" encoding="utf-8"?>
<a:theme xmlns:a="http://schemas.openxmlformats.org/drawingml/2006/main" name="Studio">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Studio</Template>
  <TotalTime>59</TotalTime>
  <Words>96</Words>
  <Application>Microsoft Office PowerPoint</Application>
  <PresentationFormat>On-screen Show (4:3)</PresentationFormat>
  <Paragraphs>15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Times New Roman</vt:lpstr>
      <vt:lpstr>Wingdings</vt:lpstr>
      <vt:lpstr>Studio</vt:lpstr>
      <vt:lpstr>Honorable Appearance</vt:lpstr>
      <vt:lpstr>The Lord Expects His People to Appear Honorable </vt:lpstr>
      <vt:lpstr>Why Must we Maintain an Honorable Appearance?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Honorable Appearance</dc:title>
  <dc:creator>Steve</dc:creator>
  <cp:lastModifiedBy>Eastside Enlightener</cp:lastModifiedBy>
  <cp:revision>9</cp:revision>
  <dcterms:created xsi:type="dcterms:W3CDTF">2010-04-16T16:18:46Z</dcterms:created>
  <dcterms:modified xsi:type="dcterms:W3CDTF">2018-01-18T21:14:43Z</dcterms:modified>
</cp:coreProperties>
</file>