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0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30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84B313E3-8A13-4953-86E0-A552AC4864B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344C81-DAD3-4EFF-B74C-DD4061522AA7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Developing the habit of talking about spiritual things will help us edify brethren and lead the lost to Christ.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5598C6-C179-4F34-B555-473A659FDBDE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B42429-4A21-4301-84FA-8748D84D91D6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924AED-B681-4287-861D-516D38D53174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B5317A-B6A1-4489-921F-59BCA0247150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9B3D-FA14-42DF-A87E-E9E4E120E80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5979086"/>
      </p:ext>
    </p:extLst>
  </p:cSld>
  <p:clrMapOvr>
    <a:masterClrMapping/>
  </p:clrMapOvr>
  <p:transition>
    <p:split orient="vert"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93D4B-B286-4F88-BC9D-BE271E96310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2078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93D4B-B286-4F88-BC9D-BE271E96310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1666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93D4B-B286-4F88-BC9D-BE271E96310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91127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6E61-FBDA-416D-80AF-5430C5BCFCD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6650235"/>
      </p:ext>
    </p:extLst>
  </p:cSld>
  <p:clrMapOvr>
    <a:masterClrMapping/>
  </p:clrMapOvr>
  <p:transition>
    <p:split orient="vert" dir="in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7BBF-43C8-4FC1-B287-BD5F881DA74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8133913"/>
      </p:ext>
    </p:extLst>
  </p:cSld>
  <p:clrMapOvr>
    <a:masterClrMapping/>
  </p:clrMapOvr>
  <p:transition>
    <p:split orient="vert"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B708C-F3DA-4397-825D-1BD59C895E4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32813"/>
      </p:ext>
    </p:extLst>
  </p:cSld>
  <p:clrMapOvr>
    <a:masterClrMapping/>
  </p:clrMapOvr>
  <p:transition>
    <p:split orient="vert"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146E0-E676-4545-A6C9-349DF6C2A7F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1619235"/>
      </p:ext>
    </p:extLst>
  </p:cSld>
  <p:clrMapOvr>
    <a:masterClrMapping/>
  </p:clrMapOvr>
  <p:transition>
    <p:split orient="vert"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E412-31B8-4973-8B2D-D0445BAEB83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8755396"/>
      </p:ext>
    </p:extLst>
  </p:cSld>
  <p:clrMapOvr>
    <a:masterClrMapping/>
  </p:clrMapOvr>
  <p:transition>
    <p:split orient="vert"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0DA24-A5E3-459C-B050-A440E649E51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2527970"/>
      </p:ext>
    </p:extLst>
  </p:cSld>
  <p:clrMapOvr>
    <a:masterClrMapping/>
  </p:clrMapOvr>
  <p:transition>
    <p:split orient="vert"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F3989-45C6-4C17-87E9-52FC8FB101C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0053177"/>
      </p:ext>
    </p:extLst>
  </p:cSld>
  <p:clrMapOvr>
    <a:masterClrMapping/>
  </p:clrMapOvr>
  <p:transition>
    <p:split orient="vert"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79C23-753B-430E-A4E6-449ED8B665E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3247809"/>
      </p:ext>
    </p:extLst>
  </p:cSld>
  <p:clrMapOvr>
    <a:masterClrMapping/>
  </p:clrMapOvr>
  <p:transition>
    <p:split orient="vert"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659D4-FF0C-4570-826D-862BB396ED2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8333754"/>
      </p:ext>
    </p:extLst>
  </p:cSld>
  <p:clrMapOvr>
    <a:masterClrMapping/>
  </p:clrMapOvr>
  <p:transition>
    <p:split orient="vert"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7" y="6041361"/>
            <a:ext cx="732659" cy="365125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1"/>
            <a:ext cx="2471560" cy="365125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7"/>
            <a:ext cx="796616" cy="490599"/>
          </a:xfrm>
        </p:spPr>
        <p:txBody>
          <a:bodyPr/>
          <a:lstStyle/>
          <a:p>
            <a:fld id="{81ACB5F8-C464-4BC2-923D-09AB3AAAD50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1336683"/>
      </p:ext>
    </p:extLst>
  </p:cSld>
  <p:clrMapOvr>
    <a:masterClrMapping/>
  </p:clrMapOvr>
  <p:transition>
    <p:split orient="vert"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7" y="2184400"/>
            <a:ext cx="7524003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797" y="6041361"/>
            <a:ext cx="6289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422" y="6041361"/>
            <a:ext cx="99316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584" y="5915887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FD093D4B-B286-4F88-BC9D-BE271E96310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50802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</p:sldLayoutIdLst>
  <p:transition>
    <p:split orient="vert" dir="in"/>
  </p:transition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"/>
            <a:ext cx="7848600" cy="35052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Can We Walk the Walk</a:t>
            </a:r>
            <a:r>
              <a:rPr lang="en-US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</a:t>
            </a:r>
            <a:br>
              <a:rPr lang="en-US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</a:br>
            <a:r>
              <a:rPr lang="en-US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  			</a:t>
            </a:r>
            <a:r>
              <a:rPr lang="en-US" altLang="en-US" sz="6000" b="1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If We Don’t </a:t>
            </a:r>
            <a:br>
              <a:rPr lang="en-US" altLang="en-US" sz="6000" b="1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</a:br>
            <a:r>
              <a:rPr lang="en-US" altLang="en-US" sz="6000" b="1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						Talk the Talk?</a:t>
            </a:r>
            <a:endParaRPr lang="en-US" altLang="en-US" b="1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anose="020E0802020502020306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14800" y="5219700"/>
            <a:ext cx="4724400" cy="1376516"/>
          </a:xfrm>
          <a:solidFill>
            <a:schemeClr val="bg2">
              <a:lumMod val="50000"/>
            </a:schemeClr>
          </a:solidFill>
        </p:spPr>
        <p:txBody>
          <a:bodyPr>
            <a:normAutofit fontScale="85000" lnSpcReduction="10000"/>
          </a:bodyPr>
          <a:lstStyle/>
          <a:p>
            <a:r>
              <a:rPr lang="en-US" altLang="en-US" sz="3600" b="1" i="1" dirty="0"/>
              <a:t>Developing the Habit of Spiritual Conversation</a:t>
            </a:r>
          </a:p>
          <a:p>
            <a:r>
              <a:rPr lang="en-US" altLang="en-US" i="1" dirty="0"/>
              <a:t>James 2:12</a:t>
            </a:r>
          </a:p>
        </p:txBody>
      </p:sp>
      <p:pic>
        <p:nvPicPr>
          <p:cNvPr id="2054" name="Picture 6" descr="MCj0090376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276600"/>
            <a:ext cx="3127466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152400"/>
            <a:ext cx="7010400" cy="1592472"/>
          </a:xfrm>
        </p:spPr>
        <p:txBody>
          <a:bodyPr/>
          <a:lstStyle/>
          <a:p>
            <a:pPr algn="ctr"/>
            <a:r>
              <a:rPr lang="en-US" alt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Our TALK and Our WALK      </a:t>
            </a:r>
            <a:r>
              <a:rPr lang="en-US" altLang="en-US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Should be the Same!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667000"/>
            <a:ext cx="7848600" cy="2971800"/>
          </a:xfrm>
          <a:solidFill>
            <a:schemeClr val="bg2">
              <a:lumMod val="50000"/>
            </a:schemeClr>
          </a:solidFill>
        </p:spPr>
        <p:txBody>
          <a:bodyPr>
            <a:normAutofit/>
          </a:bodyPr>
          <a:lstStyle/>
          <a:p>
            <a:pPr marL="393700" indent="-393700"/>
            <a:r>
              <a:rPr lang="en-US" altLang="en-US" sz="3200" b="1" dirty="0"/>
              <a:t>People of the world engage in worldly talk.</a:t>
            </a:r>
            <a:r>
              <a:rPr lang="en-US" altLang="en-US" sz="3200" dirty="0"/>
              <a:t> (1 John 4:5)</a:t>
            </a:r>
          </a:p>
          <a:p>
            <a:pPr marL="393700" indent="-393700"/>
            <a:r>
              <a:rPr lang="en-US" altLang="en-US" sz="3200" b="1" dirty="0"/>
              <a:t>Spiritual people engage in spiritual talk</a:t>
            </a:r>
            <a:r>
              <a:rPr lang="en-US" altLang="en-US" sz="3200" dirty="0"/>
              <a:t> (2 Corinthians 4:13; Acts 4:18-22)</a:t>
            </a:r>
          </a:p>
        </p:txBody>
      </p:sp>
      <p:pic>
        <p:nvPicPr>
          <p:cNvPr id="7" name="Picture 4" descr="MCj0090376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832" y="152400"/>
            <a:ext cx="1676400" cy="1592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29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152400"/>
            <a:ext cx="7391400" cy="1592472"/>
          </a:xfrm>
        </p:spPr>
        <p:txBody>
          <a:bodyPr/>
          <a:lstStyle/>
          <a:p>
            <a:pPr algn="ctr"/>
            <a:r>
              <a:rPr lang="en-US" alt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Spiritual Conversations are                </a:t>
            </a:r>
            <a:r>
              <a:rPr lang="en-US" altLang="en-US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Not Typically About…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362200"/>
            <a:ext cx="8458200" cy="4267200"/>
          </a:xfrm>
          <a:solidFill>
            <a:schemeClr val="bg2">
              <a:lumMod val="50000"/>
            </a:schemeClr>
          </a:solidFill>
        </p:spPr>
        <p:txBody>
          <a:bodyPr>
            <a:normAutofit/>
          </a:bodyPr>
          <a:lstStyle/>
          <a:p>
            <a:pPr marL="609600" indent="-609600"/>
            <a:r>
              <a:rPr lang="en-US" altLang="en-US" sz="2800" b="1" dirty="0"/>
              <a:t>Worldly wisdom </a:t>
            </a:r>
            <a:r>
              <a:rPr lang="en-US" altLang="en-US" sz="2800" dirty="0"/>
              <a:t>(Colossians 2:8; 1:28)</a:t>
            </a:r>
          </a:p>
          <a:p>
            <a:pPr marL="609600" indent="-609600"/>
            <a:r>
              <a:rPr lang="en-US" altLang="en-US" sz="2800" b="1" dirty="0"/>
              <a:t>Gaining worldly possessions                    </a:t>
            </a:r>
            <a:r>
              <a:rPr lang="en-US" altLang="en-US" sz="2800" dirty="0"/>
              <a:t>(Matthew 6:19-21, 33; 1 Timothy 6:8)</a:t>
            </a:r>
          </a:p>
          <a:p>
            <a:pPr marL="609600" indent="-609600"/>
            <a:r>
              <a:rPr lang="en-US" altLang="en-US" sz="2800" b="1" dirty="0"/>
              <a:t>Worldly activities </a:t>
            </a:r>
            <a:r>
              <a:rPr lang="en-US" altLang="en-US" sz="2800" dirty="0"/>
              <a:t>(Romans 12:2)</a:t>
            </a:r>
          </a:p>
          <a:p>
            <a:pPr marL="609600" indent="-609600"/>
            <a:r>
              <a:rPr lang="en-US" altLang="en-US" sz="2800" b="1" dirty="0"/>
              <a:t>Gossip </a:t>
            </a:r>
            <a:r>
              <a:rPr lang="en-US" altLang="en-US" sz="2800" dirty="0"/>
              <a:t>(1 Timothy 5:13)</a:t>
            </a:r>
          </a:p>
          <a:p>
            <a:pPr marL="609600" indent="-609600"/>
            <a:r>
              <a:rPr lang="en-US" altLang="en-US" sz="2800" b="1" dirty="0"/>
              <a:t>Doctrines of men </a:t>
            </a:r>
            <a:r>
              <a:rPr lang="en-US" altLang="en-US" sz="2800" dirty="0"/>
              <a:t>(2 Timothy 2:16-18)</a:t>
            </a:r>
          </a:p>
          <a:p>
            <a:pPr marL="609600" indent="-609600"/>
            <a:r>
              <a:rPr lang="en-US" altLang="en-US" sz="2800" b="1" dirty="0"/>
              <a:t>Complaints </a:t>
            </a:r>
            <a:r>
              <a:rPr lang="en-US" altLang="en-US" sz="2800" dirty="0"/>
              <a:t>(Philippians 4:13; 1 Cor. 10:10)</a:t>
            </a:r>
            <a:endParaRPr lang="en-US" altLang="en-US" dirty="0"/>
          </a:p>
        </p:txBody>
      </p:sp>
      <p:pic>
        <p:nvPicPr>
          <p:cNvPr id="7" name="Picture 4" descr="MCj0090376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832" y="152400"/>
            <a:ext cx="1676400" cy="1592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3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uiExpan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152400"/>
            <a:ext cx="7315200" cy="1555750"/>
          </a:xfrm>
        </p:spPr>
        <p:txBody>
          <a:bodyPr/>
          <a:lstStyle/>
          <a:p>
            <a:pPr algn="ctr"/>
            <a:r>
              <a:rPr lang="en-US" alt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The Purpose of Spiritual Conversations</a:t>
            </a:r>
            <a:endParaRPr lang="en-US" altLang="en-US" sz="4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anose="020E0802020502020306" pitchFamily="34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286000"/>
            <a:ext cx="8458200" cy="4343400"/>
          </a:xfrm>
          <a:solidFill>
            <a:schemeClr val="bg2">
              <a:lumMod val="50000"/>
            </a:schemeClr>
          </a:solidFill>
        </p:spPr>
        <p:txBody>
          <a:bodyPr>
            <a:normAutofit lnSpcReduction="10000"/>
          </a:bodyPr>
          <a:lstStyle/>
          <a:p>
            <a:pPr marL="609600" indent="-609600"/>
            <a:r>
              <a:rPr lang="en-US" altLang="en-US" sz="3200" b="1" dirty="0"/>
              <a:t>Making fellow Christians better by…</a:t>
            </a:r>
          </a:p>
          <a:p>
            <a:pPr marL="990600" lvl="1" indent="-533400"/>
            <a:r>
              <a:rPr lang="en-US" altLang="en-US" sz="2800" b="1" i="1" dirty="0"/>
              <a:t>Encouraging </a:t>
            </a:r>
            <a:r>
              <a:rPr lang="en-US" altLang="en-US" sz="2800" i="1" dirty="0"/>
              <a:t>(Hebrews 3:12-13)</a:t>
            </a:r>
          </a:p>
          <a:p>
            <a:pPr marL="990600" lvl="1" indent="-533400"/>
            <a:r>
              <a:rPr lang="en-US" altLang="en-US" sz="2800" b="1" i="1" dirty="0"/>
              <a:t>Edifying </a:t>
            </a:r>
            <a:r>
              <a:rPr lang="en-US" altLang="en-US" sz="2800" i="1" dirty="0"/>
              <a:t>(Acts 20:32)</a:t>
            </a:r>
          </a:p>
          <a:p>
            <a:pPr marL="990600" lvl="1" indent="-533400"/>
            <a:r>
              <a:rPr lang="en-US" altLang="en-US" sz="2800" b="1" i="1" dirty="0"/>
              <a:t>Admonishing </a:t>
            </a:r>
            <a:r>
              <a:rPr lang="en-US" altLang="en-US" sz="2800" i="1" dirty="0"/>
              <a:t>(Romans 15:14)</a:t>
            </a:r>
          </a:p>
          <a:p>
            <a:pPr marL="990600" lvl="1" indent="-533400"/>
            <a:r>
              <a:rPr lang="en-US" altLang="en-US" sz="2800" b="1" i="1" dirty="0"/>
              <a:t>Rebuking &amp; Correcting 					    </a:t>
            </a:r>
            <a:r>
              <a:rPr lang="en-US" altLang="en-US" sz="2800" i="1" dirty="0"/>
              <a:t>(James 5:19-20;  2 Timothy 4:2)</a:t>
            </a:r>
          </a:p>
          <a:p>
            <a:pPr marL="609600" indent="-609600"/>
            <a:r>
              <a:rPr lang="en-US" altLang="en-US" sz="3200" b="1" dirty="0"/>
              <a:t>Leading others to Christ</a:t>
            </a:r>
            <a:r>
              <a:rPr lang="en-US" altLang="en-US" sz="3200" dirty="0"/>
              <a:t>    		               (1 Corinthians 9:22)</a:t>
            </a:r>
          </a:p>
        </p:txBody>
      </p:sp>
      <p:pic>
        <p:nvPicPr>
          <p:cNvPr id="20484" name="Picture 4" descr="MCj0090376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832" y="152400"/>
            <a:ext cx="1676400" cy="1592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8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uiExpand="1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52400"/>
            <a:ext cx="7162800" cy="1592472"/>
          </a:xfrm>
        </p:spPr>
        <p:txBody>
          <a:bodyPr/>
          <a:lstStyle/>
          <a:p>
            <a:pPr algn="ctr"/>
            <a:r>
              <a:rPr lang="en-US" alt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The Topics of Spiritual Conversations</a:t>
            </a:r>
            <a:endParaRPr lang="en-US" altLang="en-US" sz="4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anose="020E0802020502020306" pitchFamily="34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2362200"/>
            <a:ext cx="8534400" cy="4191000"/>
          </a:xfrm>
          <a:solidFill>
            <a:schemeClr val="bg2">
              <a:lumMod val="50000"/>
            </a:schemeClr>
          </a:solidFill>
        </p:spPr>
        <p:txBody>
          <a:bodyPr>
            <a:normAutofit fontScale="92500"/>
          </a:bodyPr>
          <a:lstStyle/>
          <a:p>
            <a:pPr marL="461963" indent="-461963">
              <a:lnSpc>
                <a:spcPct val="90000"/>
              </a:lnSpc>
            </a:pPr>
            <a:r>
              <a:rPr lang="en-US" altLang="en-US" sz="3200" b="1" dirty="0"/>
              <a:t>God’s word – true doctrine 	                    </a:t>
            </a:r>
            <a:r>
              <a:rPr lang="en-US" altLang="en-US" sz="3200" dirty="0"/>
              <a:t>(Titus 2:7-8; Deuteronomy 11:18-19)</a:t>
            </a:r>
          </a:p>
          <a:p>
            <a:pPr marL="461963" indent="-461963">
              <a:lnSpc>
                <a:spcPct val="90000"/>
              </a:lnSpc>
            </a:pPr>
            <a:r>
              <a:rPr lang="en-US" altLang="en-US" sz="3200" b="1" dirty="0"/>
              <a:t>Bible-based answers to specific questions or problems </a:t>
            </a:r>
            <a:r>
              <a:rPr lang="en-US" altLang="en-US" sz="3200" dirty="0"/>
              <a:t>(Colossians 4:6; Psalm 37:30)</a:t>
            </a:r>
          </a:p>
          <a:p>
            <a:pPr marL="461963" indent="-461963">
              <a:lnSpc>
                <a:spcPct val="90000"/>
              </a:lnSpc>
            </a:pPr>
            <a:r>
              <a:rPr lang="en-US" altLang="en-US" sz="3200" b="1" dirty="0"/>
              <a:t>God’s goodness </a:t>
            </a:r>
            <a:r>
              <a:rPr lang="en-US" altLang="en-US" sz="3200" dirty="0"/>
              <a:t>(Psa. 77:12; 71:24; 35:28)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altLang="en-US" sz="4800" b="1" i="1" dirty="0">
                <a:latin typeface="Times New Roman" panose="02020603050405020304" pitchFamily="18" charset="0"/>
              </a:rPr>
              <a:t>“If anyone speaks, let him speak as the oracles of God.”</a:t>
            </a:r>
            <a:r>
              <a:rPr lang="en-US" altLang="en-US" sz="2600" dirty="0"/>
              <a:t> </a:t>
            </a:r>
            <a:r>
              <a:rPr lang="en-US" altLang="en-US" sz="3000" dirty="0"/>
              <a:t>(1 Peter 4:11) </a:t>
            </a:r>
            <a:endParaRPr lang="en-US" altLang="en-US" sz="2600" dirty="0"/>
          </a:p>
        </p:txBody>
      </p:sp>
      <p:pic>
        <p:nvPicPr>
          <p:cNvPr id="7" name="Picture 4" descr="MCj0090376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832" y="152400"/>
            <a:ext cx="1676400" cy="1592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uiExpand="1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291</TotalTime>
  <Words>173</Words>
  <Application>Microsoft Office PowerPoint</Application>
  <PresentationFormat>On-screen Show (4:3)</PresentationFormat>
  <Paragraphs>31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Berlin Sans FB Demi</vt:lpstr>
      <vt:lpstr>Century Gothic</vt:lpstr>
      <vt:lpstr>Times New Roman</vt:lpstr>
      <vt:lpstr>Trebuchet MS</vt:lpstr>
      <vt:lpstr>Wingdings 2</vt:lpstr>
      <vt:lpstr>Quotable</vt:lpstr>
      <vt:lpstr>Can We Walk the Walk       If We Don’t        Talk the Talk?</vt:lpstr>
      <vt:lpstr>Our TALK and Our WALK      Should be the Same!</vt:lpstr>
      <vt:lpstr>Spiritual Conversations are                Not Typically About…</vt:lpstr>
      <vt:lpstr>The Purpose of Spiritual Conversations</vt:lpstr>
      <vt:lpstr>The Topics of Spiritual Conversations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 We Walk the Walk                  If We Don’t Talk the Talk?</dc:title>
  <dc:creator>Steve</dc:creator>
  <cp:lastModifiedBy>user</cp:lastModifiedBy>
  <cp:revision>9</cp:revision>
  <dcterms:created xsi:type="dcterms:W3CDTF">2008-05-16T20:45:24Z</dcterms:created>
  <dcterms:modified xsi:type="dcterms:W3CDTF">2017-01-21T16:17:36Z</dcterms:modified>
</cp:coreProperties>
</file>