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102F-DAB4-43D9-9824-BEB9BE1BB9B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3DA1F-CE0C-475C-909F-BC401853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Needless strife is to be avoided if one is to live a happy life.  If we put our trust in God, we can combat strife by saying less, avoiding inflammatory words, and being the voice of calm </a:t>
            </a:r>
            <a:r>
              <a:rPr lang="en-US"/>
              <a:t>and healing.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3DA1F-CE0C-475C-909F-BC40185301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3DA1F-CE0C-475C-909F-BC40185301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DF3C-2E32-42BD-978C-1711E1C3FF97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5A6C-C511-4765-AF66-56B74A405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CDBF40-C9BD-462C-B5B7-42156F6DFD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38593" cy="6896100"/>
          </a:xfrm>
          <a:prstGeom prst="rect">
            <a:avLst/>
          </a:prstGeom>
          <a:blipFill>
            <a:blip r:embed="rId5">
              <a:alphaModFix amt="66000"/>
            </a:blip>
            <a:stretch>
              <a:fillRect/>
            </a:stretch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0AE823-C745-42AF-9A63-A8EA295BA56C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961821"/>
            <a:ext cx="3912476" cy="2934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C38F1-2A36-483A-A29D-F2DD557ED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207" y="1778875"/>
            <a:ext cx="3552495" cy="33002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Careful Little Mouth!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8530A-1B6E-46C5-8508-918B1FCD0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623033"/>
            <a:ext cx="6858000" cy="101950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refuge from “the strife of tongues.”</a:t>
            </a:r>
          </a:p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31:20; Proverbs 20:3)</a:t>
            </a:r>
          </a:p>
        </p:txBody>
      </p:sp>
    </p:spTree>
    <p:extLst>
      <p:ext uri="{BB962C8B-B14F-4D97-AF65-F5344CB8AC3E}">
        <p14:creationId xmlns:p14="http://schemas.microsoft.com/office/powerpoint/2010/main" val="34508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C70FE-D30D-4AD3-B2E9-6C712164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095"/>
            <a:ext cx="9144000" cy="682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D6A12-329C-43DB-9023-3A06DF48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Avoiding the sin of “striving about words to no profit.”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375B-9358-4EC4-ACAF-C9A1A013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613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We are charged not to strive about words    </a:t>
            </a:r>
            <a:r>
              <a:rPr lang="en-US" sz="3200" dirty="0">
                <a:solidFill>
                  <a:schemeClr val="bg1"/>
                </a:solidFill>
              </a:rPr>
              <a:t>(2 Timothy 2:14).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Yet, Paul fought with words </a:t>
            </a:r>
            <a:r>
              <a:rPr lang="en-US" sz="3200" dirty="0">
                <a:solidFill>
                  <a:schemeClr val="bg1"/>
                </a:solidFill>
              </a:rPr>
              <a:t>(Acts 15:1-2).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And the Word of God is a SWORD </a:t>
            </a:r>
            <a:r>
              <a:rPr lang="en-US" sz="3200" dirty="0">
                <a:solidFill>
                  <a:schemeClr val="bg1"/>
                </a:solidFill>
              </a:rPr>
              <a:t>(Ephesians 6:17).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But we must not strive about words “to no profit” or “to the ruin of the hearers.”</a:t>
            </a:r>
          </a:p>
        </p:txBody>
      </p:sp>
    </p:spTree>
    <p:extLst>
      <p:ext uri="{BB962C8B-B14F-4D97-AF65-F5344CB8AC3E}">
        <p14:creationId xmlns:p14="http://schemas.microsoft.com/office/powerpoint/2010/main" val="18315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C70FE-D30D-4AD3-B2E9-6C712164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095"/>
            <a:ext cx="9144000" cy="682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D6A12-329C-43DB-9023-3A06DF48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When saying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Less</a:t>
            </a:r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means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More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375B-9358-4EC4-ACAF-C9A1A013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613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When it demonstrates trust in the Lord </a:t>
            </a:r>
            <a:r>
              <a:rPr lang="en-US" sz="3200" dirty="0">
                <a:solidFill>
                  <a:schemeClr val="bg1"/>
                </a:solidFill>
              </a:rPr>
              <a:t>(Psalms 31:18-20, 4-5; 1 Peter 2:23 ).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When it is an obstacle to sin or strife                       </a:t>
            </a:r>
            <a:r>
              <a:rPr lang="en-US" sz="3200" dirty="0">
                <a:solidFill>
                  <a:schemeClr val="bg1"/>
                </a:solidFill>
              </a:rPr>
              <a:t>(2 Timothy 2:23; Proverbs 10:19; 29:11).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F1296-777F-44BA-98F4-875B7B9E1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829" y="4011804"/>
            <a:ext cx="3324234" cy="35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C70FE-D30D-4AD3-B2E9-6C712164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095"/>
            <a:ext cx="9144000" cy="682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D6A12-329C-43DB-9023-3A06DF48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Words can be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Incendiary</a:t>
            </a:r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and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Inflammatory!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375B-9358-4EC4-ACAF-C9A1A013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613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Scoffers set a city aflame </a:t>
            </a:r>
            <a:r>
              <a:rPr lang="en-US" sz="3200" dirty="0">
                <a:solidFill>
                  <a:schemeClr val="bg1"/>
                </a:solidFill>
              </a:rPr>
              <a:t>(Proverbs 29:8-9; 11:11-12).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tongue itself is compared to a fire </a:t>
            </a:r>
            <a:r>
              <a:rPr lang="en-US" sz="3200" dirty="0">
                <a:solidFill>
                  <a:schemeClr val="bg1"/>
                </a:solidFill>
              </a:rPr>
              <a:t>(James 3:5-6).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F84711-A400-46B5-A511-06AC6D754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829" y="4011804"/>
            <a:ext cx="3324234" cy="35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C70FE-D30D-4AD3-B2E9-6C712164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095"/>
            <a:ext cx="9144000" cy="682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D6A12-329C-43DB-9023-3A06DF48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Be the Voice of</a:t>
            </a:r>
            <a:b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</a:b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Calm</a:t>
            </a:r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and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Healing 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375B-9358-4EC4-ACAF-C9A1A013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836135"/>
            <a:ext cx="8429296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Our words should bring healing </a:t>
            </a:r>
            <a:r>
              <a:rPr lang="en-US" dirty="0">
                <a:solidFill>
                  <a:schemeClr val="bg1"/>
                </a:solidFill>
              </a:rPr>
              <a:t>(Proverbs 12:18).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We must guard our mouths to keep ourselves from trouble </a:t>
            </a:r>
            <a:r>
              <a:rPr lang="en-US" dirty="0">
                <a:solidFill>
                  <a:schemeClr val="bg1"/>
                </a:solidFill>
              </a:rPr>
              <a:t>(Proverbs 13:3; 21:23).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Spare your words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Proverbs 17:27).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Stop and think </a:t>
            </a:r>
            <a:r>
              <a:rPr lang="en-US" dirty="0">
                <a:solidFill>
                  <a:schemeClr val="bg1"/>
                </a:solidFill>
              </a:rPr>
              <a:t>(Proverbs 15:28; Colossians 4:5-6; Ephesians 4:29-31).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CC70FE-D30D-4AD3-B2E9-6C712164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095"/>
            <a:ext cx="9144000" cy="6821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D6A12-329C-43DB-9023-3A06DF48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2204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Do your part to live a life free of needless verbal strife!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375B-9358-4EC4-ACAF-C9A1A013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270" y="2913011"/>
            <a:ext cx="5023944" cy="3316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 “He who would love life and see good days, let him refrain his tongue from evil, and his lips from speaking deceit” (1 Peter 3:10).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569E8-6145-428B-9456-50D5A44A3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18" y="2764534"/>
            <a:ext cx="3132752" cy="33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305</Words>
  <Application>Microsoft Office PowerPoint</Application>
  <PresentationFormat>On-screen Show (4:3)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Source Sans Pro Black</vt:lpstr>
      <vt:lpstr>Office Theme</vt:lpstr>
      <vt:lpstr>Be Careful Little Mouth!</vt:lpstr>
      <vt:lpstr>Avoiding the sin of “striving about words to no profit.”</vt:lpstr>
      <vt:lpstr>When saying Less means More</vt:lpstr>
      <vt:lpstr>Words can be Incendiary  and Inflammatory!</vt:lpstr>
      <vt:lpstr>Be the Voice of Calm and Healing </vt:lpstr>
      <vt:lpstr>Do your part to live a life free of needless verbal strife!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Careful Little Mouth!</dc:title>
  <dc:creator>Steve</dc:creator>
  <cp:lastModifiedBy>Steve</cp:lastModifiedBy>
  <cp:revision>9</cp:revision>
  <dcterms:created xsi:type="dcterms:W3CDTF">2022-01-21T21:05:06Z</dcterms:created>
  <dcterms:modified xsi:type="dcterms:W3CDTF">2022-01-22T19:02:08Z</dcterms:modified>
</cp:coreProperties>
</file>