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5"/>
  </p:notes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81E2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16" autoAdjust="0"/>
    <p:restoredTop sz="94660"/>
  </p:normalViewPr>
  <p:slideViewPr>
    <p:cSldViewPr snapToGrid="0">
      <p:cViewPr varScale="1">
        <p:scale>
          <a:sx n="67" d="100"/>
          <a:sy n="67" d="100"/>
        </p:scale>
        <p:origin x="1090" y="58"/>
      </p:cViewPr>
      <p:guideLst/>
    </p:cSldViewPr>
  </p:slideViewPr>
  <p:notesTextViewPr>
    <p:cViewPr>
      <p:scale>
        <a:sx n="1" d="1"/>
        <a:sy n="1" d="1"/>
      </p:scale>
      <p:origin x="0" y="-106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80BB344-5963-4FD0-A413-487E680CD0BD}" type="datetimeFigureOut">
              <a:rPr lang="en-US" smtClean="0"/>
              <a:t>1/24/2016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A91B67-E111-4B77-BB93-7FB0212A05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39692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Sin is like a terminal illness; it is bound to bring death unless the power of God intervenes.  Jesus came to heal our souls and save us from death.  We</a:t>
            </a:r>
            <a:r>
              <a:rPr lang="en-US" baseline="0" dirty="0" smtClean="0"/>
              <a:t> must trust our Physician and His remedy!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A91B67-E111-4B77-BB93-7FB0212A05ED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22194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8C4B5E-45F4-4EF1-85EF-8B0D9BE488F5}" type="datetimeFigureOut">
              <a:rPr lang="en-US" smtClean="0"/>
              <a:t>1/24/2016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3CF4A5-C565-464E-AADA-51EAC95B69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3022710"/>
      </p:ext>
    </p:extLst>
  </p:cSld>
  <p:clrMapOvr>
    <a:masterClrMapping/>
  </p:clrMapOvr>
  <p:transition spd="slow"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8C4B5E-45F4-4EF1-85EF-8B0D9BE488F5}" type="datetimeFigureOut">
              <a:rPr lang="en-US" smtClean="0"/>
              <a:t>1/24/2016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3CF4A5-C565-464E-AADA-51EAC95B69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8764226"/>
      </p:ext>
    </p:extLst>
  </p:cSld>
  <p:clrMapOvr>
    <a:masterClrMapping/>
  </p:clrMapOvr>
  <p:transition spd="slow"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8C4B5E-45F4-4EF1-85EF-8B0D9BE488F5}" type="datetimeFigureOut">
              <a:rPr lang="en-US" smtClean="0"/>
              <a:t>1/24/2016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3CF4A5-C565-464E-AADA-51EAC95B69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4359349"/>
      </p:ext>
    </p:extLst>
  </p:cSld>
  <p:clrMapOvr>
    <a:masterClrMapping/>
  </p:clrMapOvr>
  <p:transition spd="slow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8C4B5E-45F4-4EF1-85EF-8B0D9BE488F5}" type="datetimeFigureOut">
              <a:rPr lang="en-US" smtClean="0"/>
              <a:t>1/24/2016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3CF4A5-C565-464E-AADA-51EAC95B69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3655195"/>
      </p:ext>
    </p:extLst>
  </p:cSld>
  <p:clrMapOvr>
    <a:masterClrMapping/>
  </p:clrMapOvr>
  <p:transition spd="slow"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8C4B5E-45F4-4EF1-85EF-8B0D9BE488F5}" type="datetimeFigureOut">
              <a:rPr lang="en-US" smtClean="0"/>
              <a:t>1/24/2016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3CF4A5-C565-464E-AADA-51EAC95B69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5318700"/>
      </p:ext>
    </p:extLst>
  </p:cSld>
  <p:clrMapOvr>
    <a:masterClrMapping/>
  </p:clrMapOvr>
  <p:transition spd="slow"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8C4B5E-45F4-4EF1-85EF-8B0D9BE488F5}" type="datetimeFigureOut">
              <a:rPr lang="en-US" smtClean="0"/>
              <a:t>1/24/2016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3CF4A5-C565-464E-AADA-51EAC95B69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5134589"/>
      </p:ext>
    </p:extLst>
  </p:cSld>
  <p:clrMapOvr>
    <a:masterClrMapping/>
  </p:clrMapOvr>
  <p:transition spd="slow"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8C4B5E-45F4-4EF1-85EF-8B0D9BE488F5}" type="datetimeFigureOut">
              <a:rPr lang="en-US" smtClean="0"/>
              <a:t>1/24/2016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3CF4A5-C565-464E-AADA-51EAC95B69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553137"/>
      </p:ext>
    </p:extLst>
  </p:cSld>
  <p:clrMapOvr>
    <a:masterClrMapping/>
  </p:clrMapOvr>
  <p:transition spd="slow"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8C4B5E-45F4-4EF1-85EF-8B0D9BE488F5}" type="datetimeFigureOut">
              <a:rPr lang="en-US" smtClean="0"/>
              <a:t>1/24/2016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3CF4A5-C565-464E-AADA-51EAC95B69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8835317"/>
      </p:ext>
    </p:extLst>
  </p:cSld>
  <p:clrMapOvr>
    <a:masterClrMapping/>
  </p:clrMapOvr>
  <p:transition spd="slow"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8C4B5E-45F4-4EF1-85EF-8B0D9BE488F5}" type="datetimeFigureOut">
              <a:rPr lang="en-US" smtClean="0"/>
              <a:t>1/24/2016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3CF4A5-C565-464E-AADA-51EAC95B69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9484048"/>
      </p:ext>
    </p:extLst>
  </p:cSld>
  <p:clrMapOvr>
    <a:masterClrMapping/>
  </p:clrMapOvr>
  <p:transition spd="slow"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8C4B5E-45F4-4EF1-85EF-8B0D9BE488F5}" type="datetimeFigureOut">
              <a:rPr lang="en-US" smtClean="0"/>
              <a:t>1/24/2016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3CF4A5-C565-464E-AADA-51EAC95B69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1880965"/>
      </p:ext>
    </p:extLst>
  </p:cSld>
  <p:clrMapOvr>
    <a:masterClrMapping/>
  </p:clrMapOvr>
  <p:transition spd="slow"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8C4B5E-45F4-4EF1-85EF-8B0D9BE488F5}" type="datetimeFigureOut">
              <a:rPr lang="en-US" smtClean="0"/>
              <a:t>1/24/2016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3CF4A5-C565-464E-AADA-51EAC95B69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1168503"/>
      </p:ext>
    </p:extLst>
  </p:cSld>
  <p:clrMapOvr>
    <a:masterClrMapping/>
  </p:clrMapOvr>
  <p:transition spd="slow"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81E2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8C4B5E-45F4-4EF1-85EF-8B0D9BE488F5}" type="datetimeFigureOut">
              <a:rPr lang="en-US" smtClean="0"/>
              <a:t>1/24/2016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3CF4A5-C565-464E-AADA-51EAC95B69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95973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slow">
    <p:fade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www.lifeway.com/pastors/wp-content/uploads/sites/21/2014/03/depressed-man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55" y="1332450"/>
            <a:ext cx="9141645" cy="4177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4000" y="1797843"/>
            <a:ext cx="4559300" cy="3246437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chemeClr val="accent3">
                    <a:lumMod val="20000"/>
                    <a:lumOff val="80000"/>
                  </a:schemeClr>
                </a:solidFill>
                <a:latin typeface="Castellar" panose="020A0402060406010301" pitchFamily="18" charset="0"/>
              </a:rPr>
              <a:t>IT’s Time to Heal...</a:t>
            </a:r>
            <a:br>
              <a:rPr lang="en-US" dirty="0" smtClean="0">
                <a:solidFill>
                  <a:schemeClr val="accent3">
                    <a:lumMod val="20000"/>
                    <a:lumOff val="80000"/>
                  </a:schemeClr>
                </a:solidFill>
                <a:latin typeface="Castellar" panose="020A0402060406010301" pitchFamily="18" charset="0"/>
              </a:rPr>
            </a:br>
            <a:r>
              <a:rPr lang="en-US" dirty="0" smtClean="0">
                <a:solidFill>
                  <a:schemeClr val="accent3">
                    <a:lumMod val="20000"/>
                    <a:lumOff val="80000"/>
                  </a:schemeClr>
                </a:solidFill>
                <a:latin typeface="Castellar" panose="020A0402060406010301" pitchFamily="18" charset="0"/>
              </a:rPr>
              <a:t>the Sin Sick Soul</a:t>
            </a:r>
            <a:endParaRPr lang="en-US" dirty="0">
              <a:solidFill>
                <a:schemeClr val="accent3">
                  <a:lumMod val="20000"/>
                  <a:lumOff val="80000"/>
                </a:schemeClr>
              </a:solidFill>
              <a:latin typeface="Castellar" panose="020A0402060406010301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543300" y="5975068"/>
            <a:ext cx="5486400" cy="512763"/>
          </a:xfrm>
        </p:spPr>
        <p:txBody>
          <a:bodyPr>
            <a:normAutofit lnSpcReduction="10000"/>
          </a:bodyPr>
          <a:lstStyle/>
          <a:p>
            <a:r>
              <a:rPr lang="en-US" sz="3200" dirty="0" smtClean="0">
                <a:solidFill>
                  <a:schemeClr val="bg1">
                    <a:lumMod val="75000"/>
                  </a:schemeClr>
                </a:solidFill>
              </a:rPr>
              <a:t>Psalm 38:3-8  Isaiah 1:4-6</a:t>
            </a:r>
            <a:endParaRPr lang="en-US" sz="3200" dirty="0">
              <a:solidFill>
                <a:schemeClr val="bg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38699994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solidFill>
                  <a:schemeClr val="bg1">
                    <a:lumMod val="95000"/>
                  </a:schemeClr>
                </a:solidFill>
                <a:latin typeface="Castellar" panose="020A0402060406010301" pitchFamily="18" charset="0"/>
              </a:rPr>
              <a:t>The Deadly Diagnosis</a:t>
            </a:r>
            <a:endParaRPr lang="en-US" dirty="0">
              <a:solidFill>
                <a:schemeClr val="bg1">
                  <a:lumMod val="95000"/>
                </a:schemeClr>
              </a:solidFill>
              <a:latin typeface="Castellar" panose="020A0402060406010301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61975" y="1571625"/>
            <a:ext cx="8020050" cy="4351338"/>
          </a:xfrm>
        </p:spPr>
        <p:txBody>
          <a:bodyPr>
            <a:normAutofit/>
          </a:bodyPr>
          <a:lstStyle/>
          <a:p>
            <a:r>
              <a:rPr lang="en-US" sz="3600" b="1" dirty="0" smtClean="0">
                <a:solidFill>
                  <a:schemeClr val="bg1">
                    <a:lumMod val="95000"/>
                  </a:schemeClr>
                </a:solidFill>
                <a:latin typeface="Candara" panose="020E0502030303020204" pitchFamily="34" charset="0"/>
              </a:rPr>
              <a:t>Sin brings death 			           </a:t>
            </a:r>
            <a:r>
              <a:rPr lang="en-US" sz="3200" dirty="0" smtClean="0">
                <a:solidFill>
                  <a:schemeClr val="bg1">
                    <a:lumMod val="95000"/>
                  </a:schemeClr>
                </a:solidFill>
                <a:latin typeface="Candara" panose="020E0502030303020204" pitchFamily="34" charset="0"/>
              </a:rPr>
              <a:t>(Romans 6:23; 3:12-13; James 1:14-16)	</a:t>
            </a:r>
          </a:p>
          <a:p>
            <a:r>
              <a:rPr lang="en-US" sz="3600" b="1" dirty="0" smtClean="0">
                <a:solidFill>
                  <a:schemeClr val="bg1">
                    <a:lumMod val="95000"/>
                  </a:schemeClr>
                </a:solidFill>
                <a:latin typeface="Candara" panose="020E0502030303020204" pitchFamily="34" charset="0"/>
              </a:rPr>
              <a:t>Only </a:t>
            </a:r>
            <a:r>
              <a:rPr lang="en-US" sz="3600" b="1" dirty="0">
                <a:solidFill>
                  <a:schemeClr val="bg1">
                    <a:lumMod val="95000"/>
                  </a:schemeClr>
                </a:solidFill>
                <a:latin typeface="Candara" panose="020E0502030303020204" pitchFamily="34" charset="0"/>
              </a:rPr>
              <a:t>faith in the Lord can alter the terminal diagnosis.  </a:t>
            </a:r>
            <a:r>
              <a:rPr lang="en-US" sz="3200" dirty="0" smtClean="0">
                <a:solidFill>
                  <a:schemeClr val="bg1">
                    <a:lumMod val="95000"/>
                  </a:schemeClr>
                </a:solidFill>
                <a:latin typeface="Candara" panose="020E0502030303020204" pitchFamily="34" charset="0"/>
              </a:rPr>
              <a:t>(John 8:24)</a:t>
            </a:r>
          </a:p>
          <a:p>
            <a:r>
              <a:rPr lang="en-US" sz="3600" b="1" dirty="0" smtClean="0">
                <a:solidFill>
                  <a:schemeClr val="bg1">
                    <a:lumMod val="95000"/>
                  </a:schemeClr>
                </a:solidFill>
                <a:latin typeface="Candara" panose="020E0502030303020204" pitchFamily="34" charset="0"/>
              </a:rPr>
              <a:t>Some who are dying may not feel sick! </a:t>
            </a:r>
            <a:r>
              <a:rPr lang="en-US" sz="3200" dirty="0" smtClean="0">
                <a:solidFill>
                  <a:schemeClr val="bg1">
                    <a:lumMod val="95000"/>
                  </a:schemeClr>
                </a:solidFill>
                <a:latin typeface="Candara" panose="020E0502030303020204" pitchFamily="34" charset="0"/>
              </a:rPr>
              <a:t>(Ephesians 4:17-23)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13487" y="4218308"/>
            <a:ext cx="2830513" cy="2639692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995160728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13487" y="4218308"/>
            <a:ext cx="2830513" cy="2639692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solidFill>
                  <a:schemeClr val="bg1">
                    <a:lumMod val="95000"/>
                  </a:schemeClr>
                </a:solidFill>
                <a:latin typeface="Castellar" panose="020A0402060406010301" pitchFamily="18" charset="0"/>
              </a:rPr>
              <a:t>The great physician</a:t>
            </a:r>
            <a:endParaRPr lang="en-US" dirty="0">
              <a:solidFill>
                <a:schemeClr val="bg1">
                  <a:lumMod val="95000"/>
                </a:schemeClr>
              </a:solidFill>
              <a:latin typeface="Castellar" panose="020A0402060406010301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474788"/>
            <a:ext cx="7886700" cy="5129211"/>
          </a:xfrm>
        </p:spPr>
        <p:txBody>
          <a:bodyPr>
            <a:normAutofit/>
          </a:bodyPr>
          <a:lstStyle/>
          <a:p>
            <a:r>
              <a:rPr lang="en-US" sz="3600" b="1" dirty="0" smtClean="0">
                <a:solidFill>
                  <a:schemeClr val="bg1">
                    <a:lumMod val="95000"/>
                  </a:schemeClr>
                </a:solidFill>
                <a:latin typeface="Candara" panose="020E0502030303020204" pitchFamily="34" charset="0"/>
              </a:rPr>
              <a:t>His healing power was prophesied </a:t>
            </a:r>
            <a:r>
              <a:rPr lang="en-US" sz="3200" dirty="0" smtClean="0">
                <a:solidFill>
                  <a:schemeClr val="bg1">
                    <a:lumMod val="95000"/>
                  </a:schemeClr>
                </a:solidFill>
                <a:latin typeface="Candara" panose="020E0502030303020204" pitchFamily="34" charset="0"/>
              </a:rPr>
              <a:t>(Malachi 4:2)</a:t>
            </a:r>
          </a:p>
          <a:p>
            <a:r>
              <a:rPr lang="en-US" sz="3600" b="1" dirty="0" smtClean="0">
                <a:solidFill>
                  <a:schemeClr val="bg1">
                    <a:lumMod val="95000"/>
                  </a:schemeClr>
                </a:solidFill>
                <a:latin typeface="Candara" panose="020E0502030303020204" pitchFamily="34" charset="0"/>
              </a:rPr>
              <a:t>He came to heal sinners                   </a:t>
            </a:r>
            <a:r>
              <a:rPr lang="en-US" sz="3200" dirty="0" smtClean="0">
                <a:solidFill>
                  <a:schemeClr val="bg1">
                    <a:lumMod val="95000"/>
                  </a:schemeClr>
                </a:solidFill>
                <a:latin typeface="Candara" panose="020E0502030303020204" pitchFamily="34" charset="0"/>
              </a:rPr>
              <a:t>(Mark 2:16-17)</a:t>
            </a:r>
          </a:p>
          <a:p>
            <a:r>
              <a:rPr lang="en-US" sz="3600" b="1" dirty="0" smtClean="0">
                <a:solidFill>
                  <a:schemeClr val="bg1">
                    <a:lumMod val="95000"/>
                  </a:schemeClr>
                </a:solidFill>
                <a:latin typeface="Candara" panose="020E0502030303020204" pitchFamily="34" charset="0"/>
              </a:rPr>
              <a:t>His death heals us from sin             </a:t>
            </a:r>
            <a:r>
              <a:rPr lang="en-US" sz="3200" dirty="0" smtClean="0">
                <a:solidFill>
                  <a:schemeClr val="bg1">
                    <a:lumMod val="95000"/>
                  </a:schemeClr>
                </a:solidFill>
                <a:latin typeface="Candara" panose="020E0502030303020204" pitchFamily="34" charset="0"/>
              </a:rPr>
              <a:t>(Isaiah 53:5-6; 1 Peter 2:24-25)</a:t>
            </a:r>
          </a:p>
          <a:p>
            <a:r>
              <a:rPr lang="en-US" sz="3600" b="1" dirty="0" smtClean="0">
                <a:solidFill>
                  <a:schemeClr val="bg1">
                    <a:lumMod val="95000"/>
                  </a:schemeClr>
                </a:solidFill>
                <a:latin typeface="Candara" panose="020E0502030303020204" pitchFamily="34" charset="0"/>
              </a:rPr>
              <a:t>We must trust the Physician 		       </a:t>
            </a:r>
            <a:r>
              <a:rPr lang="en-US" sz="3200" dirty="0" smtClean="0">
                <a:solidFill>
                  <a:schemeClr val="bg1">
                    <a:lumMod val="95000"/>
                  </a:schemeClr>
                </a:solidFill>
                <a:latin typeface="Candara" panose="020E0502030303020204" pitchFamily="34" charset="0"/>
              </a:rPr>
              <a:t>(Psalm 41:4; James 5:16				 Jeremiah 8:21-22; 3:21-25)</a:t>
            </a:r>
            <a:endParaRPr lang="en-US" sz="3600" b="1" dirty="0" smtClean="0">
              <a:solidFill>
                <a:schemeClr val="bg1">
                  <a:lumMod val="95000"/>
                </a:schemeClr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8975992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81</TotalTime>
  <Words>97</Words>
  <Application>Microsoft Office PowerPoint</Application>
  <PresentationFormat>On-screen Show (4:3)</PresentationFormat>
  <Paragraphs>13</Paragraphs>
  <Slides>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Arial</vt:lpstr>
      <vt:lpstr>Calibri</vt:lpstr>
      <vt:lpstr>Calibri Light</vt:lpstr>
      <vt:lpstr>Candara</vt:lpstr>
      <vt:lpstr>Castellar</vt:lpstr>
      <vt:lpstr>Office Theme</vt:lpstr>
      <vt:lpstr>IT’s Time to Heal... the Sin Sick Soul</vt:lpstr>
      <vt:lpstr>The Deadly Diagnosis</vt:lpstr>
      <vt:lpstr>The great physician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Time to Heal  the Sin Sick Soul</dc:title>
  <dc:creator>user</dc:creator>
  <cp:lastModifiedBy>Michael Nix</cp:lastModifiedBy>
  <cp:revision>11</cp:revision>
  <dcterms:created xsi:type="dcterms:W3CDTF">2016-01-22T19:47:21Z</dcterms:created>
  <dcterms:modified xsi:type="dcterms:W3CDTF">2016-01-24T16:40:58Z</dcterms:modified>
</cp:coreProperties>
</file>