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9"/>
  </p:notesMasterIdLst>
  <p:sldIdLst>
    <p:sldId id="256" r:id="rId3"/>
    <p:sldId id="257" r:id="rId4"/>
    <p:sldId id="258" r:id="rId5"/>
    <p:sldId id="259" r:id="rId6"/>
    <p:sldId id="260" r:id="rId7"/>
    <p:sldId id="278" r:id="rId8"/>
  </p:sldIdLst>
  <p:sldSz cx="9144000" cy="6858000" type="screen4x3"/>
  <p:notesSz cx="6858000" cy="9144000"/>
  <p:defaultTextStyle>
    <a:defPPr>
      <a:defRPr lang="en-US"/>
    </a:defPPr>
    <a:lvl1pPr algn="l" rtl="0" fontAlgn="base">
      <a:spcBef>
        <a:spcPct val="0"/>
      </a:spcBef>
      <a:spcAft>
        <a:spcPct val="0"/>
      </a:spcAft>
      <a:defRPr sz="2400" i="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i="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i="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i="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i="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i="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i="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i="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61" autoAdjust="0"/>
  </p:normalViewPr>
  <p:slideViewPr>
    <p:cSldViewPr>
      <p:cViewPr varScale="1">
        <p:scale>
          <a:sx n="67" d="100"/>
          <a:sy n="67" d="100"/>
        </p:scale>
        <p:origin x="183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6C00D8A-F8F2-4E98-AA13-3AED3FF4130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atin typeface="Arial" panose="020B0604020202020204" pitchFamily="34" charset="0"/>
              </a:defRPr>
            </a:lvl1pPr>
          </a:lstStyle>
          <a:p>
            <a:endParaRPr lang="en-US" altLang="en-US"/>
          </a:p>
        </p:txBody>
      </p:sp>
      <p:sp>
        <p:nvSpPr>
          <p:cNvPr id="8195" name="Rectangle 3">
            <a:extLst>
              <a:ext uri="{FF2B5EF4-FFF2-40B4-BE49-F238E27FC236}">
                <a16:creationId xmlns:a16="http://schemas.microsoft.com/office/drawing/2014/main" id="{289F87E3-53AB-4882-B350-3CF584B20D5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atin typeface="Arial" panose="020B0604020202020204" pitchFamily="34" charset="0"/>
              </a:defRPr>
            </a:lvl1pPr>
          </a:lstStyle>
          <a:p>
            <a:endParaRPr lang="en-US" altLang="en-US"/>
          </a:p>
        </p:txBody>
      </p:sp>
      <p:sp>
        <p:nvSpPr>
          <p:cNvPr id="8196" name="Rectangle 4">
            <a:extLst>
              <a:ext uri="{FF2B5EF4-FFF2-40B4-BE49-F238E27FC236}">
                <a16:creationId xmlns:a16="http://schemas.microsoft.com/office/drawing/2014/main" id="{29AA36A8-58DE-48F3-B515-C19DA21E927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id="{6EA074C1-C6BF-43F6-94F3-2B5526A8517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a:extLst>
              <a:ext uri="{FF2B5EF4-FFF2-40B4-BE49-F238E27FC236}">
                <a16:creationId xmlns:a16="http://schemas.microsoft.com/office/drawing/2014/main" id="{8A713F15-52DC-4B35-9FDE-13817A5CC41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atin typeface="Arial" panose="020B0604020202020204" pitchFamily="34" charset="0"/>
              </a:defRPr>
            </a:lvl1pPr>
          </a:lstStyle>
          <a:p>
            <a:endParaRPr lang="en-US" altLang="en-US"/>
          </a:p>
        </p:txBody>
      </p:sp>
      <p:sp>
        <p:nvSpPr>
          <p:cNvPr id="8199" name="Rectangle 7">
            <a:extLst>
              <a:ext uri="{FF2B5EF4-FFF2-40B4-BE49-F238E27FC236}">
                <a16:creationId xmlns:a16="http://schemas.microsoft.com/office/drawing/2014/main" id="{681796BF-9807-4A96-85B0-F24C1DC7356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atin typeface="Arial" panose="020B0604020202020204" pitchFamily="34" charset="0"/>
              </a:defRPr>
            </a:lvl1pPr>
          </a:lstStyle>
          <a:p>
            <a:fld id="{FCF8B34E-5A36-4549-BFAA-208B0B40548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490EFB-15EC-4565-A11F-4EACB7588027}"/>
              </a:ext>
            </a:extLst>
          </p:cNvPr>
          <p:cNvSpPr>
            <a:spLocks noGrp="1" noChangeArrowheads="1"/>
          </p:cNvSpPr>
          <p:nvPr>
            <p:ph type="sldNum" sz="quarter" idx="5"/>
          </p:nvPr>
        </p:nvSpPr>
        <p:spPr>
          <a:ln/>
        </p:spPr>
        <p:txBody>
          <a:bodyPr/>
          <a:lstStyle/>
          <a:p>
            <a:fld id="{04A6AA58-31C3-422D-AB23-0FC342D8C98C}" type="slidenum">
              <a:rPr lang="en-US" altLang="en-US"/>
              <a:pPr/>
              <a:t>1</a:t>
            </a:fld>
            <a:endParaRPr lang="en-US" altLang="en-US"/>
          </a:p>
        </p:txBody>
      </p:sp>
      <p:sp>
        <p:nvSpPr>
          <p:cNvPr id="9218" name="Rectangle 2">
            <a:extLst>
              <a:ext uri="{FF2B5EF4-FFF2-40B4-BE49-F238E27FC236}">
                <a16:creationId xmlns:a16="http://schemas.microsoft.com/office/drawing/2014/main" id="{17294972-8940-46E1-8F9C-7EB9B893128F}"/>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36196D7B-62DF-4117-81DF-64798EB9E0C5}"/>
              </a:ext>
            </a:extLst>
          </p:cNvPr>
          <p:cNvSpPr>
            <a:spLocks noGrp="1" noChangeArrowheads="1"/>
          </p:cNvSpPr>
          <p:nvPr>
            <p:ph type="body" idx="1"/>
          </p:nvPr>
        </p:nvSpPr>
        <p:spPr/>
        <p:txBody>
          <a:bodyPr/>
          <a:lstStyle/>
          <a:p>
            <a:r>
              <a:rPr lang="en-US" altLang="en-US" dirty="0"/>
              <a:t>Conspiracy theories abound in this world about all sorts of things.   Christians must be cautious about believing these theories because they may deceive us and lead us into any number of sins.  We should fear God and trust in Him more than any conspiracy theory.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F0E3B0-AD35-4196-8FA3-0F360D035BAB}"/>
              </a:ext>
            </a:extLst>
          </p:cNvPr>
          <p:cNvSpPr>
            <a:spLocks noGrp="1" noChangeArrowheads="1"/>
          </p:cNvSpPr>
          <p:nvPr>
            <p:ph type="sldNum" sz="quarter" idx="5"/>
          </p:nvPr>
        </p:nvSpPr>
        <p:spPr>
          <a:ln/>
        </p:spPr>
        <p:txBody>
          <a:bodyPr/>
          <a:lstStyle/>
          <a:p>
            <a:fld id="{274AE7F5-6EAF-4114-9C94-8012B6D2A28C}" type="slidenum">
              <a:rPr lang="en-US" altLang="en-US"/>
              <a:pPr/>
              <a:t>2</a:t>
            </a:fld>
            <a:endParaRPr lang="en-US" altLang="en-US"/>
          </a:p>
        </p:txBody>
      </p:sp>
      <p:sp>
        <p:nvSpPr>
          <p:cNvPr id="10242" name="Rectangle 2">
            <a:extLst>
              <a:ext uri="{FF2B5EF4-FFF2-40B4-BE49-F238E27FC236}">
                <a16:creationId xmlns:a16="http://schemas.microsoft.com/office/drawing/2014/main" id="{E2530A08-A5E8-4FBF-997E-E4E3B87C505D}"/>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8E66C0EE-C1F7-4386-900B-9400A3010D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EFFA2D-A868-49BA-9AF8-C0F54CBF7E37}"/>
              </a:ext>
            </a:extLst>
          </p:cNvPr>
          <p:cNvSpPr>
            <a:spLocks noGrp="1" noChangeArrowheads="1"/>
          </p:cNvSpPr>
          <p:nvPr>
            <p:ph type="sldNum" sz="quarter" idx="5"/>
          </p:nvPr>
        </p:nvSpPr>
        <p:spPr>
          <a:ln/>
        </p:spPr>
        <p:txBody>
          <a:bodyPr/>
          <a:lstStyle/>
          <a:p>
            <a:fld id="{5CF429B2-0D25-4D9B-B5AD-27E38509FDA6}" type="slidenum">
              <a:rPr lang="en-US" altLang="en-US"/>
              <a:pPr/>
              <a:t>3</a:t>
            </a:fld>
            <a:endParaRPr lang="en-US" altLang="en-US"/>
          </a:p>
        </p:txBody>
      </p:sp>
      <p:sp>
        <p:nvSpPr>
          <p:cNvPr id="11266" name="Rectangle 2">
            <a:extLst>
              <a:ext uri="{FF2B5EF4-FFF2-40B4-BE49-F238E27FC236}">
                <a16:creationId xmlns:a16="http://schemas.microsoft.com/office/drawing/2014/main" id="{E59C1929-43D8-4F74-B6AF-531CC6BBCFBE}"/>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3CB1B809-6C8C-45FA-8E29-CA9D807790F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206A89-70E7-4BCB-BE3F-ACD6DB93B24B}"/>
              </a:ext>
            </a:extLst>
          </p:cNvPr>
          <p:cNvSpPr>
            <a:spLocks noGrp="1" noChangeArrowheads="1"/>
          </p:cNvSpPr>
          <p:nvPr>
            <p:ph type="sldNum" sz="quarter" idx="5"/>
          </p:nvPr>
        </p:nvSpPr>
        <p:spPr>
          <a:ln/>
        </p:spPr>
        <p:txBody>
          <a:bodyPr/>
          <a:lstStyle/>
          <a:p>
            <a:fld id="{6FBE75D6-AE8C-4EF1-BC13-49B8913BAD70}" type="slidenum">
              <a:rPr lang="en-US" altLang="en-US"/>
              <a:pPr/>
              <a:t>4</a:t>
            </a:fld>
            <a:endParaRPr lang="en-US" altLang="en-US"/>
          </a:p>
        </p:txBody>
      </p:sp>
      <p:sp>
        <p:nvSpPr>
          <p:cNvPr id="13314" name="Rectangle 2">
            <a:extLst>
              <a:ext uri="{FF2B5EF4-FFF2-40B4-BE49-F238E27FC236}">
                <a16:creationId xmlns:a16="http://schemas.microsoft.com/office/drawing/2014/main" id="{FA324A82-163F-4501-BAF4-16010C6F6A0E}"/>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9BC2D121-2424-460A-9FE8-8174FF4768D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9C9B2C-AFE8-449B-B995-B32E578DE356}"/>
              </a:ext>
            </a:extLst>
          </p:cNvPr>
          <p:cNvSpPr>
            <a:spLocks noGrp="1" noChangeArrowheads="1"/>
          </p:cNvSpPr>
          <p:nvPr>
            <p:ph type="sldNum" sz="quarter" idx="5"/>
          </p:nvPr>
        </p:nvSpPr>
        <p:spPr>
          <a:ln/>
        </p:spPr>
        <p:txBody>
          <a:bodyPr/>
          <a:lstStyle/>
          <a:p>
            <a:fld id="{0A206BD8-D9ED-46C2-924A-4E55C4F7452B}" type="slidenum">
              <a:rPr lang="en-US" altLang="en-US"/>
              <a:pPr/>
              <a:t>5</a:t>
            </a:fld>
            <a:endParaRPr lang="en-US" altLang="en-US"/>
          </a:p>
        </p:txBody>
      </p:sp>
      <p:sp>
        <p:nvSpPr>
          <p:cNvPr id="17410" name="Rectangle 2">
            <a:extLst>
              <a:ext uri="{FF2B5EF4-FFF2-40B4-BE49-F238E27FC236}">
                <a16:creationId xmlns:a16="http://schemas.microsoft.com/office/drawing/2014/main" id="{D572015F-A79F-4639-BD28-5862C121FB83}"/>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7AC315CE-D32A-4A89-9A4F-C0EDF17C3B3A}"/>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7715" rtl="0" eaLnBrk="1" fontAlgn="auto" latinLnBrk="0" hangingPunct="1">
              <a:lnSpc>
                <a:spcPct val="100000"/>
              </a:lnSpc>
              <a:spcBef>
                <a:spcPts val="0"/>
              </a:spcBef>
              <a:spcAft>
                <a:spcPts val="0"/>
              </a:spcAft>
              <a:buClrTx/>
              <a:buSzTx/>
              <a:buFontTx/>
              <a:buNone/>
              <a:tabLst/>
              <a:defRPr/>
            </a:pPr>
            <a:fld id="{46BF4FDF-A9CF-40FE-882E-AE64A7261A1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771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388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BC6F3A9-C002-454F-B51F-47C414DFC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C84B88D3-4A73-48B8-92A4-1466CE0B2CB4}"/>
              </a:ext>
            </a:extLst>
          </p:cNvPr>
          <p:cNvSpPr>
            <a:spLocks noChangeArrowheads="1"/>
          </p:cNvSpPr>
          <p:nvPr/>
        </p:nvSpPr>
        <p:spPr bwMode="auto">
          <a:xfrm>
            <a:off x="533400" y="1066800"/>
            <a:ext cx="8001000" cy="495300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Rectangle 4">
            <a:extLst>
              <a:ext uri="{FF2B5EF4-FFF2-40B4-BE49-F238E27FC236}">
                <a16:creationId xmlns:a16="http://schemas.microsoft.com/office/drawing/2014/main" id="{EABF7F31-A5FE-4A69-9F99-3EBB79582C2F}"/>
              </a:ext>
            </a:extLst>
          </p:cNvPr>
          <p:cNvSpPr>
            <a:spLocks noGrp="1" noChangeArrowheads="1"/>
          </p:cNvSpPr>
          <p:nvPr>
            <p:ph type="ctrTitle"/>
          </p:nvPr>
        </p:nvSpPr>
        <p:spPr>
          <a:xfrm>
            <a:off x="685800" y="2286000"/>
            <a:ext cx="7772400" cy="1143000"/>
          </a:xfrm>
        </p:spPr>
        <p:txBody>
          <a:bodyPr/>
          <a:lstStyle>
            <a:lvl1pPr>
              <a:defRPr/>
            </a:lvl1pPr>
          </a:lstStyle>
          <a:p>
            <a:pPr lvl="0"/>
            <a:r>
              <a:rPr lang="en-US" altLang="en-US" noProof="0"/>
              <a:t>Click to edit Master title style</a:t>
            </a:r>
          </a:p>
        </p:txBody>
      </p:sp>
      <p:sp>
        <p:nvSpPr>
          <p:cNvPr id="5125" name="Rectangle 5">
            <a:extLst>
              <a:ext uri="{FF2B5EF4-FFF2-40B4-BE49-F238E27FC236}">
                <a16:creationId xmlns:a16="http://schemas.microsoft.com/office/drawing/2014/main" id="{004CDA91-F01E-4B02-B725-6C88471C9E2F}"/>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5126" name="Rectangle 6">
            <a:extLst>
              <a:ext uri="{FF2B5EF4-FFF2-40B4-BE49-F238E27FC236}">
                <a16:creationId xmlns:a16="http://schemas.microsoft.com/office/drawing/2014/main" id="{6B8CD78D-1BA2-4D7A-9136-7AE7B065A168}"/>
              </a:ext>
            </a:extLst>
          </p:cNvPr>
          <p:cNvSpPr>
            <a:spLocks noGrp="1" noChangeArrowheads="1"/>
          </p:cNvSpPr>
          <p:nvPr>
            <p:ph type="dt" sz="half" idx="2"/>
          </p:nvPr>
        </p:nvSpPr>
        <p:spPr/>
        <p:txBody>
          <a:bodyPr/>
          <a:lstStyle>
            <a:lvl1pPr>
              <a:defRPr/>
            </a:lvl1pPr>
          </a:lstStyle>
          <a:p>
            <a:endParaRPr lang="en-US" altLang="en-US"/>
          </a:p>
        </p:txBody>
      </p:sp>
      <p:sp>
        <p:nvSpPr>
          <p:cNvPr id="5127" name="Rectangle 7">
            <a:extLst>
              <a:ext uri="{FF2B5EF4-FFF2-40B4-BE49-F238E27FC236}">
                <a16:creationId xmlns:a16="http://schemas.microsoft.com/office/drawing/2014/main" id="{67DFEACE-00F6-4622-ADCE-F0B554292BAF}"/>
              </a:ext>
            </a:extLst>
          </p:cNvPr>
          <p:cNvSpPr>
            <a:spLocks noGrp="1" noChangeArrowheads="1"/>
          </p:cNvSpPr>
          <p:nvPr>
            <p:ph type="ftr" sz="quarter" idx="3"/>
          </p:nvPr>
        </p:nvSpPr>
        <p:spPr/>
        <p:txBody>
          <a:bodyPr/>
          <a:lstStyle>
            <a:lvl1pPr>
              <a:defRPr/>
            </a:lvl1pPr>
          </a:lstStyle>
          <a:p>
            <a:endParaRPr lang="en-US" altLang="en-US"/>
          </a:p>
        </p:txBody>
      </p:sp>
      <p:sp>
        <p:nvSpPr>
          <p:cNvPr id="5128" name="Rectangle 8">
            <a:extLst>
              <a:ext uri="{FF2B5EF4-FFF2-40B4-BE49-F238E27FC236}">
                <a16:creationId xmlns:a16="http://schemas.microsoft.com/office/drawing/2014/main" id="{259F90B1-54F3-464A-A68C-14BD0D826BA8}"/>
              </a:ext>
            </a:extLst>
          </p:cNvPr>
          <p:cNvSpPr>
            <a:spLocks noGrp="1" noChangeArrowheads="1"/>
          </p:cNvSpPr>
          <p:nvPr>
            <p:ph type="sldNum" sz="quarter" idx="4"/>
          </p:nvPr>
        </p:nvSpPr>
        <p:spPr/>
        <p:txBody>
          <a:bodyPr/>
          <a:lstStyle>
            <a:lvl1pPr>
              <a:defRPr/>
            </a:lvl1pPr>
          </a:lstStyle>
          <a:p>
            <a:fld id="{57EBD744-5AF0-441C-A9C6-0BE28D5B15F8}" type="slidenum">
              <a:rPr lang="en-US" altLang="en-US"/>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5">
                                            <p:txEl>
                                              <p:pRg st="0" end="0"/>
                                            </p:txEl>
                                          </p:spTgt>
                                        </p:tgtEl>
                                        <p:attrNameLst>
                                          <p:attrName>style.visibility</p:attrName>
                                        </p:attrNameLst>
                                      </p:cBhvr>
                                      <p:to>
                                        <p:strVal val="visible"/>
                                      </p:to>
                                    </p:set>
                                    <p:anim calcmode="lin" valueType="num">
                                      <p:cBhvr>
                                        <p:cTn id="13" dur="500" fill="hold"/>
                                        <p:tgtEl>
                                          <p:spTgt spid="512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12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build="p">
        <p:tmplLst>
          <p:tmpl lvl="1">
            <p:tnLst>
              <p:par>
                <p:cTn presetID="23" presetClass="entr" presetSubtype="16" fill="hold" nodeType="clickEffect">
                  <p:stCondLst>
                    <p:cond delay="0"/>
                  </p:stCondLst>
                  <p:childTnLst>
                    <p:set>
                      <p:cBhvr>
                        <p:cTn dur="1" fill="hold">
                          <p:stCondLst>
                            <p:cond delay="0"/>
                          </p:stCondLst>
                        </p:cTn>
                        <p:tgtEl>
                          <p:spTgt spid="5125"/>
                        </p:tgtEl>
                        <p:attrNameLst>
                          <p:attrName>style.visibility</p:attrName>
                        </p:attrNameLst>
                      </p:cBhvr>
                      <p:to>
                        <p:strVal val="visible"/>
                      </p:to>
                    </p:set>
                    <p:anim calcmode="lin" valueType="num">
                      <p:cBhvr>
                        <p:cTn dur="500" fill="hold"/>
                        <p:tgtEl>
                          <p:spTgt spid="5125"/>
                        </p:tgtEl>
                        <p:attrNameLst>
                          <p:attrName>ppt_w</p:attrName>
                        </p:attrNameLst>
                      </p:cBhvr>
                      <p:tavLst>
                        <p:tav tm="0">
                          <p:val>
                            <p:fltVal val="0"/>
                          </p:val>
                        </p:tav>
                        <p:tav tm="100000">
                          <p:val>
                            <p:strVal val="#ppt_w"/>
                          </p:val>
                        </p:tav>
                      </p:tavLst>
                    </p:anim>
                    <p:anim calcmode="lin" valueType="num">
                      <p:cBhvr>
                        <p:cTn dur="500" fill="hold"/>
                        <p:tgtEl>
                          <p:spTgt spid="5125"/>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CC70-6568-4C21-AC92-2DC9561EB1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E90E4-C1C2-4830-899E-18FC5979A6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3552A-4307-4439-A70D-3E21CA9D9D2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F0E7C4E-37D0-43A9-B76D-C2D2DF6705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519DF4-CA6D-46EF-B172-8D5CED3DFEC9}"/>
              </a:ext>
            </a:extLst>
          </p:cNvPr>
          <p:cNvSpPr>
            <a:spLocks noGrp="1"/>
          </p:cNvSpPr>
          <p:nvPr>
            <p:ph type="sldNum" sz="quarter" idx="12"/>
          </p:nvPr>
        </p:nvSpPr>
        <p:spPr/>
        <p:txBody>
          <a:bodyPr/>
          <a:lstStyle>
            <a:lvl1pPr>
              <a:defRPr/>
            </a:lvl1pPr>
          </a:lstStyle>
          <a:p>
            <a:fld id="{351CCFEC-CFB2-4B57-88D6-E54D73293766}" type="slidenum">
              <a:rPr lang="en-US" altLang="en-US"/>
              <a:pPr/>
              <a:t>‹#›</a:t>
            </a:fld>
            <a:endParaRPr lang="en-US" altLang="en-US"/>
          </a:p>
        </p:txBody>
      </p:sp>
    </p:spTree>
    <p:extLst>
      <p:ext uri="{BB962C8B-B14F-4D97-AF65-F5344CB8AC3E}">
        <p14:creationId xmlns:p14="http://schemas.microsoft.com/office/powerpoint/2010/main" val="273974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4D9E6-E136-4263-A47C-6B930E6BFF31}"/>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0FD598-8364-4250-9FA5-F6FD83DF48B5}"/>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6A9F4-382B-42D1-82F8-B48218DA4EE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ACBAC8B-6248-4941-B110-DCC5C00D604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2DA3F7B-B1DC-49BB-8076-A75CB3E52CB8}"/>
              </a:ext>
            </a:extLst>
          </p:cNvPr>
          <p:cNvSpPr>
            <a:spLocks noGrp="1"/>
          </p:cNvSpPr>
          <p:nvPr>
            <p:ph type="sldNum" sz="quarter" idx="12"/>
          </p:nvPr>
        </p:nvSpPr>
        <p:spPr/>
        <p:txBody>
          <a:bodyPr/>
          <a:lstStyle>
            <a:lvl1pPr>
              <a:defRPr/>
            </a:lvl1pPr>
          </a:lstStyle>
          <a:p>
            <a:fld id="{F9EBC7E5-7B0F-4713-8AC8-37C383DCB390}" type="slidenum">
              <a:rPr lang="en-US" altLang="en-US"/>
              <a:pPr/>
              <a:t>‹#›</a:t>
            </a:fld>
            <a:endParaRPr lang="en-US" altLang="en-US"/>
          </a:p>
        </p:txBody>
      </p:sp>
    </p:spTree>
    <p:extLst>
      <p:ext uri="{BB962C8B-B14F-4D97-AF65-F5344CB8AC3E}">
        <p14:creationId xmlns:p14="http://schemas.microsoft.com/office/powerpoint/2010/main" val="2554607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A04C-9F62-4F1E-A985-9EB82F82A67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EFE3B5-5EF8-4240-AD08-A15C316A15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FF74E5-E74B-4845-8EE2-D64E17AE4252}"/>
              </a:ext>
            </a:extLst>
          </p:cNvPr>
          <p:cNvSpPr>
            <a:spLocks noGrp="1"/>
          </p:cNvSpPr>
          <p:nvPr>
            <p:ph type="dt" sz="half" idx="10"/>
          </p:nvPr>
        </p:nvSpPr>
        <p:spPr/>
        <p:txBody>
          <a:bodyPr/>
          <a:lstStyle/>
          <a:p>
            <a:fld id="{9184DA70-C731-4C70-880D-CCD4705E623C}" type="datetime1">
              <a:rPr lang="en-US" smtClean="0"/>
              <a:t>1/24/2021</a:t>
            </a:fld>
            <a:endParaRPr lang="en-US" dirty="0"/>
          </a:p>
        </p:txBody>
      </p:sp>
      <p:sp>
        <p:nvSpPr>
          <p:cNvPr id="5" name="Footer Placeholder 4">
            <a:extLst>
              <a:ext uri="{FF2B5EF4-FFF2-40B4-BE49-F238E27FC236}">
                <a16:creationId xmlns:a16="http://schemas.microsoft.com/office/drawing/2014/main" id="{190555E2-8F55-4D43-B3C5-EE93BAE26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CFCD9B-050F-4F73-8F44-70E8347FDD5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3443109"/>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5F09-DDCB-4B4A-85C4-0A28FD38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53272-B698-4E3E-A81F-75961AECE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F7ADB-A97A-4601-81C9-49A36F4C469A}"/>
              </a:ext>
            </a:extLst>
          </p:cNvPr>
          <p:cNvSpPr>
            <a:spLocks noGrp="1"/>
          </p:cNvSpPr>
          <p:nvPr>
            <p:ph type="dt" sz="half" idx="10"/>
          </p:nvPr>
        </p:nvSpPr>
        <p:spPr/>
        <p:txBody>
          <a:bodyPr/>
          <a:lstStyle/>
          <a:p>
            <a:fld id="{4BE1D723-8F53-4F53-90B0-1982A396982E}" type="datetime1">
              <a:rPr lang="en-US" smtClean="0"/>
              <a:t>1/24/2021</a:t>
            </a:fld>
            <a:endParaRPr lang="en-US" dirty="0"/>
          </a:p>
        </p:txBody>
      </p:sp>
      <p:sp>
        <p:nvSpPr>
          <p:cNvPr id="5" name="Footer Placeholder 4">
            <a:extLst>
              <a:ext uri="{FF2B5EF4-FFF2-40B4-BE49-F238E27FC236}">
                <a16:creationId xmlns:a16="http://schemas.microsoft.com/office/drawing/2014/main" id="{E83CC2E4-1777-4C01-8896-F4FD5BE9A0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AA8A8E-3D22-4FB2-9477-260712AA07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5228618"/>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DE02-5541-4CB9-B942-97EDBFC9C1E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11785F-A32C-434D-9A09-1B7A4687D9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B47120-3EEB-41D2-90A4-0456AC29E5C9}"/>
              </a:ext>
            </a:extLst>
          </p:cNvPr>
          <p:cNvSpPr>
            <a:spLocks noGrp="1"/>
          </p:cNvSpPr>
          <p:nvPr>
            <p:ph type="dt" sz="half" idx="10"/>
          </p:nvPr>
        </p:nvSpPr>
        <p:spPr/>
        <p:txBody>
          <a:bodyPr/>
          <a:lstStyle/>
          <a:p>
            <a:fld id="{97669AF7-7BEB-44E4-9852-375E34362B5B}" type="datetime1">
              <a:rPr lang="en-US" smtClean="0"/>
              <a:t>1/24/2021</a:t>
            </a:fld>
            <a:endParaRPr lang="en-US" dirty="0"/>
          </a:p>
        </p:txBody>
      </p:sp>
      <p:sp>
        <p:nvSpPr>
          <p:cNvPr id="5" name="Footer Placeholder 4">
            <a:extLst>
              <a:ext uri="{FF2B5EF4-FFF2-40B4-BE49-F238E27FC236}">
                <a16:creationId xmlns:a16="http://schemas.microsoft.com/office/drawing/2014/main" id="{A89E8233-9B8B-47BC-A098-255A35F0C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4793F-6E6C-4083-8EF8-340F9236867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7948659"/>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FE90-755B-47F2-9F1C-6C89B8B90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C66B5-53A8-45B7-B4E7-6A3B8D42599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0E67-F55D-40FC-836C-66C19A8FAC9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88A34-BA0E-47ED-8B40-A7CC5909992E}"/>
              </a:ext>
            </a:extLst>
          </p:cNvPr>
          <p:cNvSpPr>
            <a:spLocks noGrp="1"/>
          </p:cNvSpPr>
          <p:nvPr>
            <p:ph type="dt" sz="half" idx="10"/>
          </p:nvPr>
        </p:nvSpPr>
        <p:spPr/>
        <p:txBody>
          <a:bodyPr/>
          <a:lstStyle/>
          <a:p>
            <a:fld id="{BAAAC38D-0552-4C82-B593-E6124DFADBE2}" type="datetime1">
              <a:rPr lang="en-US" smtClean="0"/>
              <a:t>1/24/2021</a:t>
            </a:fld>
            <a:endParaRPr lang="en-US" dirty="0"/>
          </a:p>
        </p:txBody>
      </p:sp>
      <p:sp>
        <p:nvSpPr>
          <p:cNvPr id="6" name="Footer Placeholder 5">
            <a:extLst>
              <a:ext uri="{FF2B5EF4-FFF2-40B4-BE49-F238E27FC236}">
                <a16:creationId xmlns:a16="http://schemas.microsoft.com/office/drawing/2014/main" id="{AEF4CFFA-5657-4F64-8452-704A8FC0A9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71A9D6-D38A-4A29-AED8-17F68D76809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046940"/>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8CD-8338-4B34-B139-B8590E24990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655FD-5D37-4765-B85E-9C4D27F62F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CDD10-4A95-4150-86B8-9FFD78B502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C5C34-7D56-4971-886D-2B7E4BBFD8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24C94-5B88-4A22-97DF-CB18AE7964D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DA370-F846-4D14-9FAE-2F73348CE78E}"/>
              </a:ext>
            </a:extLst>
          </p:cNvPr>
          <p:cNvSpPr>
            <a:spLocks noGrp="1"/>
          </p:cNvSpPr>
          <p:nvPr>
            <p:ph type="dt" sz="half" idx="10"/>
          </p:nvPr>
        </p:nvSpPr>
        <p:spPr/>
        <p:txBody>
          <a:bodyPr/>
          <a:lstStyle/>
          <a:p>
            <a:fld id="{D9DF0F1C-5577-4ACB-BB62-DF8F3C494C7E}" type="datetime1">
              <a:rPr lang="en-US" smtClean="0"/>
              <a:t>1/24/2021</a:t>
            </a:fld>
            <a:endParaRPr lang="en-US" dirty="0"/>
          </a:p>
        </p:txBody>
      </p:sp>
      <p:sp>
        <p:nvSpPr>
          <p:cNvPr id="8" name="Footer Placeholder 7">
            <a:extLst>
              <a:ext uri="{FF2B5EF4-FFF2-40B4-BE49-F238E27FC236}">
                <a16:creationId xmlns:a16="http://schemas.microsoft.com/office/drawing/2014/main" id="{CE39CE97-F0DC-4533-A5E5-D385952D09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63DC15-2D66-45B7-BE54-9C3F6D14C07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799297"/>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5F87-D88C-4CD0-8BC7-5382B0D7D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42AC5-AC2B-4EA4-B5CA-998D07F0FD1E}"/>
              </a:ext>
            </a:extLst>
          </p:cNvPr>
          <p:cNvSpPr>
            <a:spLocks noGrp="1"/>
          </p:cNvSpPr>
          <p:nvPr>
            <p:ph type="dt" sz="half" idx="10"/>
          </p:nvPr>
        </p:nvSpPr>
        <p:spPr/>
        <p:txBody>
          <a:bodyPr/>
          <a:lstStyle/>
          <a:p>
            <a:fld id="{1775B394-D9F9-4F0C-B15D-605F45CB9E9F}" type="datetime1">
              <a:rPr lang="en-US" smtClean="0"/>
              <a:t>1/24/2021</a:t>
            </a:fld>
            <a:endParaRPr lang="en-US" dirty="0"/>
          </a:p>
        </p:txBody>
      </p:sp>
      <p:sp>
        <p:nvSpPr>
          <p:cNvPr id="4" name="Footer Placeholder 3">
            <a:extLst>
              <a:ext uri="{FF2B5EF4-FFF2-40B4-BE49-F238E27FC236}">
                <a16:creationId xmlns:a16="http://schemas.microsoft.com/office/drawing/2014/main" id="{19EAC12A-3E85-4CC1-B274-913987E3C8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5E58E5-6D6C-4355-AEED-F98967F8BE3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963112"/>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BB757-258F-41DF-8125-F9D660F1A9CA}"/>
              </a:ext>
            </a:extLst>
          </p:cNvPr>
          <p:cNvSpPr>
            <a:spLocks noGrp="1"/>
          </p:cNvSpPr>
          <p:nvPr>
            <p:ph type="dt" sz="half" idx="10"/>
          </p:nvPr>
        </p:nvSpPr>
        <p:spPr/>
        <p:txBody>
          <a:bodyPr/>
          <a:lstStyle/>
          <a:p>
            <a:fld id="{39667345-2558-425A-8533-9BFDBCE15005}" type="datetime1">
              <a:rPr lang="en-US" smtClean="0"/>
              <a:t>1/24/2021</a:t>
            </a:fld>
            <a:endParaRPr lang="en-US" dirty="0"/>
          </a:p>
        </p:txBody>
      </p:sp>
      <p:sp>
        <p:nvSpPr>
          <p:cNvPr id="3" name="Footer Placeholder 2">
            <a:extLst>
              <a:ext uri="{FF2B5EF4-FFF2-40B4-BE49-F238E27FC236}">
                <a16:creationId xmlns:a16="http://schemas.microsoft.com/office/drawing/2014/main" id="{242D5FDC-B99F-4CB8-8E54-9704224C14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9D061B-6D7C-44A5-82E3-B273E0A38FD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453663"/>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D2E-6294-476A-BC79-1BA9D54768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28F5CB-ED1C-408D-A1A1-F27EEF75D2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DFE7F-BB7F-4514-8BAA-8D7070ACC9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C05D30-D01D-4329-BE3F-CB3F6CFBB9AF}"/>
              </a:ext>
            </a:extLst>
          </p:cNvPr>
          <p:cNvSpPr>
            <a:spLocks noGrp="1"/>
          </p:cNvSpPr>
          <p:nvPr>
            <p:ph type="dt" sz="half" idx="10"/>
          </p:nvPr>
        </p:nvSpPr>
        <p:spPr/>
        <p:txBody>
          <a:bodyPr/>
          <a:lstStyle/>
          <a:p>
            <a:fld id="{92BEA474-078D-4E9B-9B14-09A87B19DC46}" type="datetime1">
              <a:rPr lang="en-US" smtClean="0"/>
              <a:t>1/24/2021</a:t>
            </a:fld>
            <a:endParaRPr lang="en-US" dirty="0"/>
          </a:p>
        </p:txBody>
      </p:sp>
      <p:sp>
        <p:nvSpPr>
          <p:cNvPr id="6" name="Footer Placeholder 5">
            <a:extLst>
              <a:ext uri="{FF2B5EF4-FFF2-40B4-BE49-F238E27FC236}">
                <a16:creationId xmlns:a16="http://schemas.microsoft.com/office/drawing/2014/main" id="{42D095A2-03DB-45E1-82FC-875CCEA096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F09AD3-20EE-4296-AD07-181EDE17E1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3335963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836D-E4A4-4655-AB05-1254E1345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7FC8B-5A88-4175-B34C-DCDDBDF651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16C6D-51C6-411F-8D1C-7B6E1FFC70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93D7CC4-81ED-4B6D-96C1-F26E6780B7B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E9D3CB1-C27C-4E74-A7AC-780F55398BB3}"/>
              </a:ext>
            </a:extLst>
          </p:cNvPr>
          <p:cNvSpPr>
            <a:spLocks noGrp="1"/>
          </p:cNvSpPr>
          <p:nvPr>
            <p:ph type="sldNum" sz="quarter" idx="12"/>
          </p:nvPr>
        </p:nvSpPr>
        <p:spPr/>
        <p:txBody>
          <a:bodyPr/>
          <a:lstStyle>
            <a:lvl1pPr>
              <a:defRPr/>
            </a:lvl1pPr>
          </a:lstStyle>
          <a:p>
            <a:fld id="{0FBEE8A1-FE56-47CB-A88A-A24E72C05BE5}" type="slidenum">
              <a:rPr lang="en-US" altLang="en-US"/>
              <a:pPr/>
              <a:t>‹#›</a:t>
            </a:fld>
            <a:endParaRPr lang="en-US" altLang="en-US"/>
          </a:p>
        </p:txBody>
      </p:sp>
    </p:spTree>
    <p:extLst>
      <p:ext uri="{BB962C8B-B14F-4D97-AF65-F5344CB8AC3E}">
        <p14:creationId xmlns:p14="http://schemas.microsoft.com/office/powerpoint/2010/main" val="2833808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AC85-08D1-45BC-A32F-33556E0791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9742C1-889F-4785-B9A7-2DD705D35D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0B65BB-86DB-486E-8413-7E889122D2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72AEEC-DC35-47D1-A929-DD3B3BF0C796}"/>
              </a:ext>
            </a:extLst>
          </p:cNvPr>
          <p:cNvSpPr>
            <a:spLocks noGrp="1"/>
          </p:cNvSpPr>
          <p:nvPr>
            <p:ph type="dt" sz="half" idx="10"/>
          </p:nvPr>
        </p:nvSpPr>
        <p:spPr/>
        <p:txBody>
          <a:bodyPr/>
          <a:lstStyle/>
          <a:p>
            <a:fld id="{4907D986-8816-4272-A432-0437A28A9828}" type="datetime1">
              <a:rPr lang="en-US" smtClean="0"/>
              <a:t>1/24/2021</a:t>
            </a:fld>
            <a:endParaRPr lang="en-US" dirty="0"/>
          </a:p>
        </p:txBody>
      </p:sp>
      <p:sp>
        <p:nvSpPr>
          <p:cNvPr id="6" name="Footer Placeholder 5">
            <a:extLst>
              <a:ext uri="{FF2B5EF4-FFF2-40B4-BE49-F238E27FC236}">
                <a16:creationId xmlns:a16="http://schemas.microsoft.com/office/drawing/2014/main" id="{C32FA09A-BE1A-4660-BB1F-B05A8455E59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B6314B37-F6C7-402C-99C5-84F28598F4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0284265"/>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2D6F-8590-41C0-BA6E-38F644815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932E2C-7C1A-4CBD-87ED-14D40C42F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3169-C983-497D-87D6-FB4070DA63B4}"/>
              </a:ext>
            </a:extLst>
          </p:cNvPr>
          <p:cNvSpPr>
            <a:spLocks noGrp="1"/>
          </p:cNvSpPr>
          <p:nvPr>
            <p:ph type="dt" sz="half" idx="10"/>
          </p:nvPr>
        </p:nvSpPr>
        <p:spPr/>
        <p:txBody>
          <a:bodyPr/>
          <a:lstStyle/>
          <a:p>
            <a:fld id="{B612A279-0833-481D-8C56-F67FD0AC6C50}" type="datetime1">
              <a:rPr lang="en-US" smtClean="0"/>
              <a:t>1/24/2021</a:t>
            </a:fld>
            <a:endParaRPr lang="en-US" dirty="0"/>
          </a:p>
        </p:txBody>
      </p:sp>
      <p:sp>
        <p:nvSpPr>
          <p:cNvPr id="5" name="Footer Placeholder 4">
            <a:extLst>
              <a:ext uri="{FF2B5EF4-FFF2-40B4-BE49-F238E27FC236}">
                <a16:creationId xmlns:a16="http://schemas.microsoft.com/office/drawing/2014/main" id="{94A9F3D5-D35B-45B8-A6E5-136CE2B3D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64C795-87BF-4DA4-9060-F98A1931086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3151991"/>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B448E-11C6-4D6B-B50E-5F63604087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816E8-42AE-47A4-B97C-E0AA1FC1CB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EE4C6-DD0F-42F7-899E-3530351707C8}"/>
              </a:ext>
            </a:extLst>
          </p:cNvPr>
          <p:cNvSpPr>
            <a:spLocks noGrp="1"/>
          </p:cNvSpPr>
          <p:nvPr>
            <p:ph type="dt" sz="half" idx="10"/>
          </p:nvPr>
        </p:nvSpPr>
        <p:spPr/>
        <p:txBody>
          <a:bodyPr/>
          <a:lstStyle/>
          <a:p>
            <a:fld id="{6587DA83-5663-4C9C-B9AA-0B40A3DAFF81}" type="datetime1">
              <a:rPr lang="en-US" smtClean="0"/>
              <a:t>1/24/2021</a:t>
            </a:fld>
            <a:endParaRPr lang="en-US" dirty="0"/>
          </a:p>
        </p:txBody>
      </p:sp>
      <p:sp>
        <p:nvSpPr>
          <p:cNvPr id="5" name="Footer Placeholder 4">
            <a:extLst>
              <a:ext uri="{FF2B5EF4-FFF2-40B4-BE49-F238E27FC236}">
                <a16:creationId xmlns:a16="http://schemas.microsoft.com/office/drawing/2014/main" id="{F93E059B-3513-4CBB-8548-27C3A5E3B3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ED5D7-255C-4803-896A-78B4B5DC47D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057371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E143-8462-44E5-9C54-97E0DE7499F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A83D23-B8A0-4B55-BBC3-889B590BC86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6571D3D-9A7A-4296-8EB5-E400BE3E802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0F7FB9-4BA9-4922-862E-71E1CA0F3E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E69BB18-4115-4B4D-BC3A-97CCA6C2B40A}"/>
              </a:ext>
            </a:extLst>
          </p:cNvPr>
          <p:cNvSpPr>
            <a:spLocks noGrp="1"/>
          </p:cNvSpPr>
          <p:nvPr>
            <p:ph type="sldNum" sz="quarter" idx="12"/>
          </p:nvPr>
        </p:nvSpPr>
        <p:spPr/>
        <p:txBody>
          <a:bodyPr/>
          <a:lstStyle>
            <a:lvl1pPr>
              <a:defRPr/>
            </a:lvl1pPr>
          </a:lstStyle>
          <a:p>
            <a:fld id="{5734E3E1-37E3-4304-9178-8D098999A8A8}" type="slidenum">
              <a:rPr lang="en-US" altLang="en-US"/>
              <a:pPr/>
              <a:t>‹#›</a:t>
            </a:fld>
            <a:endParaRPr lang="en-US" altLang="en-US"/>
          </a:p>
        </p:txBody>
      </p:sp>
    </p:spTree>
    <p:extLst>
      <p:ext uri="{BB962C8B-B14F-4D97-AF65-F5344CB8AC3E}">
        <p14:creationId xmlns:p14="http://schemas.microsoft.com/office/powerpoint/2010/main" val="375897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650E-EF6F-405C-BE4A-9174F73177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B31D19-7250-4D46-8DC6-F7691569A3C0}"/>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FC783E-3211-4648-87F0-D28D85099D07}"/>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230BF-1EA6-4BE4-8F9B-546D6367427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9B3C7BA-4891-4B2F-A734-AA36E5E064C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F5A9BC6-9997-4ED0-958D-EE258FD77246}"/>
              </a:ext>
            </a:extLst>
          </p:cNvPr>
          <p:cNvSpPr>
            <a:spLocks noGrp="1"/>
          </p:cNvSpPr>
          <p:nvPr>
            <p:ph type="sldNum" sz="quarter" idx="12"/>
          </p:nvPr>
        </p:nvSpPr>
        <p:spPr/>
        <p:txBody>
          <a:bodyPr/>
          <a:lstStyle>
            <a:lvl1pPr>
              <a:defRPr/>
            </a:lvl1pPr>
          </a:lstStyle>
          <a:p>
            <a:fld id="{9F70B089-F7C7-44A9-A1EE-BDBE41C2E54F}" type="slidenum">
              <a:rPr lang="en-US" altLang="en-US"/>
              <a:pPr/>
              <a:t>‹#›</a:t>
            </a:fld>
            <a:endParaRPr lang="en-US" altLang="en-US"/>
          </a:p>
        </p:txBody>
      </p:sp>
    </p:spTree>
    <p:extLst>
      <p:ext uri="{BB962C8B-B14F-4D97-AF65-F5344CB8AC3E}">
        <p14:creationId xmlns:p14="http://schemas.microsoft.com/office/powerpoint/2010/main" val="145903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23F5-6DFA-410B-AF66-13907817832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2ECE48-54C4-41CC-A4B8-346C0D9B2BE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209F6-8ADE-4390-B664-6A950B4BAB3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4CA80C-867A-4451-A4F1-C399F4F9488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CAC985-B433-4192-8196-2C021153845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D1D051-52D6-4014-86C3-BFD0E330EA4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B3A8768-3659-49AB-8269-E9E42ED1425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1812AEF-6B42-4F00-82E7-5EF61FFCFA59}"/>
              </a:ext>
            </a:extLst>
          </p:cNvPr>
          <p:cNvSpPr>
            <a:spLocks noGrp="1"/>
          </p:cNvSpPr>
          <p:nvPr>
            <p:ph type="sldNum" sz="quarter" idx="12"/>
          </p:nvPr>
        </p:nvSpPr>
        <p:spPr/>
        <p:txBody>
          <a:bodyPr/>
          <a:lstStyle>
            <a:lvl1pPr>
              <a:defRPr/>
            </a:lvl1pPr>
          </a:lstStyle>
          <a:p>
            <a:fld id="{B92DA9F0-9BF2-4D96-953B-210EEE678952}" type="slidenum">
              <a:rPr lang="en-US" altLang="en-US"/>
              <a:pPr/>
              <a:t>‹#›</a:t>
            </a:fld>
            <a:endParaRPr lang="en-US" altLang="en-US"/>
          </a:p>
        </p:txBody>
      </p:sp>
    </p:spTree>
    <p:extLst>
      <p:ext uri="{BB962C8B-B14F-4D97-AF65-F5344CB8AC3E}">
        <p14:creationId xmlns:p14="http://schemas.microsoft.com/office/powerpoint/2010/main" val="207682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DFD4-C9D0-49D7-85FF-D2D8F0823D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018683-ABFF-479A-B0B3-912794E4EED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92A59F1-ECB5-48E5-83F9-D3EA324E5FA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B45581C-952C-4B46-82CA-A56E315B8E19}"/>
              </a:ext>
            </a:extLst>
          </p:cNvPr>
          <p:cNvSpPr>
            <a:spLocks noGrp="1"/>
          </p:cNvSpPr>
          <p:nvPr>
            <p:ph type="sldNum" sz="quarter" idx="12"/>
          </p:nvPr>
        </p:nvSpPr>
        <p:spPr/>
        <p:txBody>
          <a:bodyPr/>
          <a:lstStyle>
            <a:lvl1pPr>
              <a:defRPr/>
            </a:lvl1pPr>
          </a:lstStyle>
          <a:p>
            <a:fld id="{ECB7A17A-12AC-44DA-BF37-B32B651FEDCF}" type="slidenum">
              <a:rPr lang="en-US" altLang="en-US"/>
              <a:pPr/>
              <a:t>‹#›</a:t>
            </a:fld>
            <a:endParaRPr lang="en-US" altLang="en-US"/>
          </a:p>
        </p:txBody>
      </p:sp>
    </p:spTree>
    <p:extLst>
      <p:ext uri="{BB962C8B-B14F-4D97-AF65-F5344CB8AC3E}">
        <p14:creationId xmlns:p14="http://schemas.microsoft.com/office/powerpoint/2010/main" val="299952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AAEF8-D527-4CAE-A023-F7F80EB8A36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718B905-9C90-4683-B4DD-9E7E644ACC0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475008E-C299-4E31-815E-179F5BF41177}"/>
              </a:ext>
            </a:extLst>
          </p:cNvPr>
          <p:cNvSpPr>
            <a:spLocks noGrp="1"/>
          </p:cNvSpPr>
          <p:nvPr>
            <p:ph type="sldNum" sz="quarter" idx="12"/>
          </p:nvPr>
        </p:nvSpPr>
        <p:spPr/>
        <p:txBody>
          <a:bodyPr/>
          <a:lstStyle>
            <a:lvl1pPr>
              <a:defRPr/>
            </a:lvl1pPr>
          </a:lstStyle>
          <a:p>
            <a:fld id="{6988A86D-C21A-43D8-8EFB-B9F55CE0C7CF}" type="slidenum">
              <a:rPr lang="en-US" altLang="en-US"/>
              <a:pPr/>
              <a:t>‹#›</a:t>
            </a:fld>
            <a:endParaRPr lang="en-US" altLang="en-US"/>
          </a:p>
        </p:txBody>
      </p:sp>
    </p:spTree>
    <p:extLst>
      <p:ext uri="{BB962C8B-B14F-4D97-AF65-F5344CB8AC3E}">
        <p14:creationId xmlns:p14="http://schemas.microsoft.com/office/powerpoint/2010/main" val="189534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4050-CF1B-44BA-89A7-15C0E3B30A6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71D77-B2D0-4422-A11B-19769DFB75D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823143-3C9B-4058-B7A6-93B8B9E61D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D8608-E9CC-4336-813F-0DCC406D30F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0283EFC-ADA1-437A-AD70-89A49161314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35B4771-5D2C-46CF-8EC5-8D91C037AA39}"/>
              </a:ext>
            </a:extLst>
          </p:cNvPr>
          <p:cNvSpPr>
            <a:spLocks noGrp="1"/>
          </p:cNvSpPr>
          <p:nvPr>
            <p:ph type="sldNum" sz="quarter" idx="12"/>
          </p:nvPr>
        </p:nvSpPr>
        <p:spPr/>
        <p:txBody>
          <a:bodyPr/>
          <a:lstStyle>
            <a:lvl1pPr>
              <a:defRPr/>
            </a:lvl1pPr>
          </a:lstStyle>
          <a:p>
            <a:fld id="{F38E06A8-A193-453C-A988-D1B2F2416F39}" type="slidenum">
              <a:rPr lang="en-US" altLang="en-US"/>
              <a:pPr/>
              <a:t>‹#›</a:t>
            </a:fld>
            <a:endParaRPr lang="en-US" altLang="en-US"/>
          </a:p>
        </p:txBody>
      </p:sp>
    </p:spTree>
    <p:extLst>
      <p:ext uri="{BB962C8B-B14F-4D97-AF65-F5344CB8AC3E}">
        <p14:creationId xmlns:p14="http://schemas.microsoft.com/office/powerpoint/2010/main" val="169373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F5BC-C560-4BAC-A141-45A832F6C1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E33CAC-D511-4544-BF01-EFCC4AD7BA4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A34E3B-053D-49B9-9A97-588E518418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AE50E-0A61-4628-8EEF-C2F508980D4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81298A-ED40-4FB7-9893-DF64A0CA0C9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DFF2DCE-7B92-4477-9B37-D48BFF0C5E85}"/>
              </a:ext>
            </a:extLst>
          </p:cNvPr>
          <p:cNvSpPr>
            <a:spLocks noGrp="1"/>
          </p:cNvSpPr>
          <p:nvPr>
            <p:ph type="sldNum" sz="quarter" idx="12"/>
          </p:nvPr>
        </p:nvSpPr>
        <p:spPr/>
        <p:txBody>
          <a:bodyPr/>
          <a:lstStyle>
            <a:lvl1pPr>
              <a:defRPr/>
            </a:lvl1pPr>
          </a:lstStyle>
          <a:p>
            <a:fld id="{65ABD91D-70E7-42CC-9AA9-B2DDB07CD614}" type="slidenum">
              <a:rPr lang="en-US" altLang="en-US"/>
              <a:pPr/>
              <a:t>‹#›</a:t>
            </a:fld>
            <a:endParaRPr lang="en-US" altLang="en-US"/>
          </a:p>
        </p:txBody>
      </p:sp>
    </p:spTree>
    <p:extLst>
      <p:ext uri="{BB962C8B-B14F-4D97-AF65-F5344CB8AC3E}">
        <p14:creationId xmlns:p14="http://schemas.microsoft.com/office/powerpoint/2010/main" val="321875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57EA5C8-AAAD-4199-8D0E-7303ED42A1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E5C98837-9A7E-45EC-930C-97A10CC108F5}"/>
              </a:ext>
            </a:extLst>
          </p:cNvPr>
          <p:cNvSpPr>
            <a:spLocks noChangeArrowheads="1"/>
          </p:cNvSpPr>
          <p:nvPr/>
        </p:nvSpPr>
        <p:spPr bwMode="auto">
          <a:xfrm>
            <a:off x="609600" y="533400"/>
            <a:ext cx="8001000" cy="563880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Rectangle 4">
            <a:extLst>
              <a:ext uri="{FF2B5EF4-FFF2-40B4-BE49-F238E27FC236}">
                <a16:creationId xmlns:a16="http://schemas.microsoft.com/office/drawing/2014/main" id="{3B13BF07-8455-40C6-8A5D-AE15A15281B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1" name="Rectangle 5">
            <a:extLst>
              <a:ext uri="{FF2B5EF4-FFF2-40B4-BE49-F238E27FC236}">
                <a16:creationId xmlns:a16="http://schemas.microsoft.com/office/drawing/2014/main" id="{D9143FE4-D81A-4BE7-B085-A07ECBEF07C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a:extLst>
              <a:ext uri="{FF2B5EF4-FFF2-40B4-BE49-F238E27FC236}">
                <a16:creationId xmlns:a16="http://schemas.microsoft.com/office/drawing/2014/main" id="{EAFDAF50-2CBF-4F95-8B52-8E19A46FF68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endParaRPr lang="en-US" altLang="en-US"/>
          </a:p>
        </p:txBody>
      </p:sp>
      <p:sp>
        <p:nvSpPr>
          <p:cNvPr id="4103" name="Rectangle 7">
            <a:extLst>
              <a:ext uri="{FF2B5EF4-FFF2-40B4-BE49-F238E27FC236}">
                <a16:creationId xmlns:a16="http://schemas.microsoft.com/office/drawing/2014/main" id="{5378C05B-B5DF-4416-B363-F7195A29136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endParaRPr lang="en-US" altLang="en-US"/>
          </a:p>
        </p:txBody>
      </p:sp>
      <p:sp>
        <p:nvSpPr>
          <p:cNvPr id="4104" name="Rectangle 8">
            <a:extLst>
              <a:ext uri="{FF2B5EF4-FFF2-40B4-BE49-F238E27FC236}">
                <a16:creationId xmlns:a16="http://schemas.microsoft.com/office/drawing/2014/main" id="{3242751F-5817-478B-9B10-35A2E65DC0F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fld id="{4B84FD40-71A8-4668-9A31-EA3F08B555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01">
                                            <p:txEl>
                                              <p:pRg st="0" end="0"/>
                                            </p:txEl>
                                          </p:spTgt>
                                        </p:tgtEl>
                                        <p:attrNameLst>
                                          <p:attrName>style.visibility</p:attrName>
                                        </p:attrNameLst>
                                      </p:cBhvr>
                                      <p:to>
                                        <p:strVal val="visible"/>
                                      </p:to>
                                    </p:set>
                                    <p:anim calcmode="lin" valueType="num">
                                      <p:cBhvr>
                                        <p:cTn id="13" dur="500" fill="hold"/>
                                        <p:tgtEl>
                                          <p:spTgt spid="410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101">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101">
                                            <p:txEl>
                                              <p:pRg st="1" end="1"/>
                                            </p:txEl>
                                          </p:spTgt>
                                        </p:tgtEl>
                                        <p:attrNameLst>
                                          <p:attrName>style.visibility</p:attrName>
                                        </p:attrNameLst>
                                      </p:cBhvr>
                                      <p:to>
                                        <p:strVal val="visible"/>
                                      </p:to>
                                    </p:set>
                                    <p:anim calcmode="lin" valueType="num">
                                      <p:cBhvr>
                                        <p:cTn id="17" dur="500" fill="hold"/>
                                        <p:tgtEl>
                                          <p:spTgt spid="410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101">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101">
                                            <p:txEl>
                                              <p:pRg st="2" end="2"/>
                                            </p:txEl>
                                          </p:spTgt>
                                        </p:tgtEl>
                                        <p:attrNameLst>
                                          <p:attrName>style.visibility</p:attrName>
                                        </p:attrNameLst>
                                      </p:cBhvr>
                                      <p:to>
                                        <p:strVal val="visible"/>
                                      </p:to>
                                    </p:set>
                                    <p:anim calcmode="lin" valueType="num">
                                      <p:cBhvr>
                                        <p:cTn id="21" dur="500" fill="hold"/>
                                        <p:tgtEl>
                                          <p:spTgt spid="410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101">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101">
                                            <p:txEl>
                                              <p:pRg st="3" end="3"/>
                                            </p:txEl>
                                          </p:spTgt>
                                        </p:tgtEl>
                                        <p:attrNameLst>
                                          <p:attrName>style.visibility</p:attrName>
                                        </p:attrNameLst>
                                      </p:cBhvr>
                                      <p:to>
                                        <p:strVal val="visible"/>
                                      </p:to>
                                    </p:set>
                                    <p:anim calcmode="lin" valueType="num">
                                      <p:cBhvr>
                                        <p:cTn id="25" dur="500" fill="hold"/>
                                        <p:tgtEl>
                                          <p:spTgt spid="410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101">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4101">
                                            <p:txEl>
                                              <p:pRg st="4" end="4"/>
                                            </p:txEl>
                                          </p:spTgt>
                                        </p:tgtEl>
                                        <p:attrNameLst>
                                          <p:attrName>style.visibility</p:attrName>
                                        </p:attrNameLst>
                                      </p:cBhvr>
                                      <p:to>
                                        <p:strVal val="visible"/>
                                      </p:to>
                                    </p:set>
                                    <p:anim calcmode="lin" valueType="num">
                                      <p:cBhvr>
                                        <p:cTn id="29" dur="500" fill="hold"/>
                                        <p:tgtEl>
                                          <p:spTgt spid="4101">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10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tmplLst>
          <p:tmpl lvl="1">
            <p:tnLst>
              <p:par>
                <p:cTn presetID="23" presetClass="entr" presetSubtype="16" fill="hold" nodeType="clickEffect">
                  <p:stCondLst>
                    <p:cond delay="0"/>
                  </p:stCondLst>
                  <p:childTnLst>
                    <p:set>
                      <p:cBhvr>
                        <p:cTn dur="1" fill="hold">
                          <p:stCondLst>
                            <p:cond delay="0"/>
                          </p:stCondLst>
                        </p:cTn>
                        <p:tgtEl>
                          <p:spTgt spid="4101"/>
                        </p:tgtEl>
                        <p:attrNameLst>
                          <p:attrName>style.visibility</p:attrName>
                        </p:attrNameLst>
                      </p:cBhvr>
                      <p:to>
                        <p:strVal val="visible"/>
                      </p:to>
                    </p:set>
                    <p:anim calcmode="lin" valueType="num">
                      <p:cBhvr>
                        <p:cTn dur="500" fill="hold"/>
                        <p:tgtEl>
                          <p:spTgt spid="4101"/>
                        </p:tgtEl>
                        <p:attrNameLst>
                          <p:attrName>ppt_w</p:attrName>
                        </p:attrNameLst>
                      </p:cBhvr>
                      <p:tavLst>
                        <p:tav tm="0">
                          <p:val>
                            <p:fltVal val="0"/>
                          </p:val>
                        </p:tav>
                        <p:tav tm="100000">
                          <p:val>
                            <p:strVal val="#ppt_w"/>
                          </p:val>
                        </p:tav>
                      </p:tavLst>
                    </p:anim>
                    <p:anim calcmode="lin" valueType="num">
                      <p:cBhvr>
                        <p:cTn dur="500" fill="hold"/>
                        <p:tgtEl>
                          <p:spTgt spid="4101"/>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4101"/>
                        </p:tgtEl>
                        <p:attrNameLst>
                          <p:attrName>style.visibility</p:attrName>
                        </p:attrNameLst>
                      </p:cBhvr>
                      <p:to>
                        <p:strVal val="visible"/>
                      </p:to>
                    </p:set>
                    <p:anim calcmode="lin" valueType="num">
                      <p:cBhvr>
                        <p:cTn dur="500" fill="hold"/>
                        <p:tgtEl>
                          <p:spTgt spid="4101"/>
                        </p:tgtEl>
                        <p:attrNameLst>
                          <p:attrName>ppt_w</p:attrName>
                        </p:attrNameLst>
                      </p:cBhvr>
                      <p:tavLst>
                        <p:tav tm="0">
                          <p:val>
                            <p:fltVal val="0"/>
                          </p:val>
                        </p:tav>
                        <p:tav tm="100000">
                          <p:val>
                            <p:strVal val="#ppt_w"/>
                          </p:val>
                        </p:tav>
                      </p:tavLst>
                    </p:anim>
                    <p:anim calcmode="lin" valueType="num">
                      <p:cBhvr>
                        <p:cTn dur="500" fill="hold"/>
                        <p:tgtEl>
                          <p:spTgt spid="4101"/>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4101"/>
                        </p:tgtEl>
                        <p:attrNameLst>
                          <p:attrName>style.visibility</p:attrName>
                        </p:attrNameLst>
                      </p:cBhvr>
                      <p:to>
                        <p:strVal val="visible"/>
                      </p:to>
                    </p:set>
                    <p:anim calcmode="lin" valueType="num">
                      <p:cBhvr>
                        <p:cTn dur="500" fill="hold"/>
                        <p:tgtEl>
                          <p:spTgt spid="4101"/>
                        </p:tgtEl>
                        <p:attrNameLst>
                          <p:attrName>ppt_w</p:attrName>
                        </p:attrNameLst>
                      </p:cBhvr>
                      <p:tavLst>
                        <p:tav tm="0">
                          <p:val>
                            <p:fltVal val="0"/>
                          </p:val>
                        </p:tav>
                        <p:tav tm="100000">
                          <p:val>
                            <p:strVal val="#ppt_w"/>
                          </p:val>
                        </p:tav>
                      </p:tavLst>
                    </p:anim>
                    <p:anim calcmode="lin" valueType="num">
                      <p:cBhvr>
                        <p:cTn dur="500" fill="hold"/>
                        <p:tgtEl>
                          <p:spTgt spid="4101"/>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4101"/>
                        </p:tgtEl>
                        <p:attrNameLst>
                          <p:attrName>style.visibility</p:attrName>
                        </p:attrNameLst>
                      </p:cBhvr>
                      <p:to>
                        <p:strVal val="visible"/>
                      </p:to>
                    </p:set>
                    <p:anim calcmode="lin" valueType="num">
                      <p:cBhvr>
                        <p:cTn dur="500" fill="hold"/>
                        <p:tgtEl>
                          <p:spTgt spid="4101"/>
                        </p:tgtEl>
                        <p:attrNameLst>
                          <p:attrName>ppt_w</p:attrName>
                        </p:attrNameLst>
                      </p:cBhvr>
                      <p:tavLst>
                        <p:tav tm="0">
                          <p:val>
                            <p:fltVal val="0"/>
                          </p:val>
                        </p:tav>
                        <p:tav tm="100000">
                          <p:val>
                            <p:strVal val="#ppt_w"/>
                          </p:val>
                        </p:tav>
                      </p:tavLst>
                    </p:anim>
                    <p:anim calcmode="lin" valueType="num">
                      <p:cBhvr>
                        <p:cTn dur="500" fill="hold"/>
                        <p:tgtEl>
                          <p:spTgt spid="4101"/>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4101"/>
                        </p:tgtEl>
                        <p:attrNameLst>
                          <p:attrName>style.visibility</p:attrName>
                        </p:attrNameLst>
                      </p:cBhvr>
                      <p:to>
                        <p:strVal val="visible"/>
                      </p:to>
                    </p:set>
                    <p:anim calcmode="lin" valueType="num">
                      <p:cBhvr>
                        <p:cTn dur="500" fill="hold"/>
                        <p:tgtEl>
                          <p:spTgt spid="4101"/>
                        </p:tgtEl>
                        <p:attrNameLst>
                          <p:attrName>ppt_w</p:attrName>
                        </p:attrNameLst>
                      </p:cBhvr>
                      <p:tavLst>
                        <p:tav tm="0">
                          <p:val>
                            <p:fltVal val="0"/>
                          </p:val>
                        </p:tav>
                        <p:tav tm="100000">
                          <p:val>
                            <p:strVal val="#ppt_w"/>
                          </p:val>
                        </p:tav>
                      </p:tavLst>
                    </p:anim>
                    <p:anim calcmode="lin" valueType="num">
                      <p:cBhvr>
                        <p:cTn dur="500" fill="hold"/>
                        <p:tgtEl>
                          <p:spTgt spid="4101"/>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fontAlgn="base">
        <a:spcBef>
          <a:spcPct val="0"/>
        </a:spcBef>
        <a:spcAft>
          <a:spcPct val="0"/>
        </a:spcAft>
        <a:defRPr sz="4400" kern="1200">
          <a:solidFill>
            <a:schemeClr val="bg1"/>
          </a:solidFill>
          <a:latin typeface="+mj-lt"/>
          <a:ea typeface="+mj-ea"/>
          <a:cs typeface="+mj-cs"/>
        </a:defRPr>
      </a:lvl1pPr>
      <a:lvl2pPr algn="ctr" rtl="0" fontAlgn="base">
        <a:spcBef>
          <a:spcPct val="0"/>
        </a:spcBef>
        <a:spcAft>
          <a:spcPct val="0"/>
        </a:spcAft>
        <a:defRPr sz="4400">
          <a:solidFill>
            <a:schemeClr val="bg1"/>
          </a:solidFill>
          <a:latin typeface="Times New Roman" panose="02020603050405020304" pitchFamily="18" charset="0"/>
        </a:defRPr>
      </a:lvl2pPr>
      <a:lvl3pPr algn="ctr" rtl="0" fontAlgn="base">
        <a:spcBef>
          <a:spcPct val="0"/>
        </a:spcBef>
        <a:spcAft>
          <a:spcPct val="0"/>
        </a:spcAft>
        <a:defRPr sz="4400">
          <a:solidFill>
            <a:schemeClr val="bg1"/>
          </a:solidFill>
          <a:latin typeface="Times New Roman" panose="02020603050405020304" pitchFamily="18" charset="0"/>
        </a:defRPr>
      </a:lvl3pPr>
      <a:lvl4pPr algn="ctr" rtl="0" fontAlgn="base">
        <a:spcBef>
          <a:spcPct val="0"/>
        </a:spcBef>
        <a:spcAft>
          <a:spcPct val="0"/>
        </a:spcAft>
        <a:defRPr sz="4400">
          <a:solidFill>
            <a:schemeClr val="bg1"/>
          </a:solidFill>
          <a:latin typeface="Times New Roman" panose="02020603050405020304" pitchFamily="18" charset="0"/>
        </a:defRPr>
      </a:lvl4pPr>
      <a:lvl5pPr algn="ctr" rtl="0" fontAlgn="base">
        <a:spcBef>
          <a:spcPct val="0"/>
        </a:spcBef>
        <a:spcAft>
          <a:spcPct val="0"/>
        </a:spcAft>
        <a:defRPr sz="4400">
          <a:solidFill>
            <a:schemeClr val="bg1"/>
          </a:solidFill>
          <a:latin typeface="Times New Roman" panose="02020603050405020304" pitchFamily="18" charset="0"/>
        </a:defRPr>
      </a:lvl5pPr>
      <a:lvl6pPr marL="457200" algn="ctr" rtl="0" fontAlgn="base">
        <a:spcBef>
          <a:spcPct val="0"/>
        </a:spcBef>
        <a:spcAft>
          <a:spcPct val="0"/>
        </a:spcAft>
        <a:defRPr sz="4400">
          <a:solidFill>
            <a:schemeClr val="bg1"/>
          </a:solidFill>
          <a:latin typeface="Times New Roman" panose="02020603050405020304" pitchFamily="18" charset="0"/>
        </a:defRPr>
      </a:lvl6pPr>
      <a:lvl7pPr marL="914400" algn="ctr" rtl="0" fontAlgn="base">
        <a:spcBef>
          <a:spcPct val="0"/>
        </a:spcBef>
        <a:spcAft>
          <a:spcPct val="0"/>
        </a:spcAft>
        <a:defRPr sz="4400">
          <a:solidFill>
            <a:schemeClr val="bg1"/>
          </a:solidFill>
          <a:latin typeface="Times New Roman" panose="02020603050405020304" pitchFamily="18" charset="0"/>
        </a:defRPr>
      </a:lvl7pPr>
      <a:lvl8pPr marL="1371600" algn="ctr" rtl="0" fontAlgn="base">
        <a:spcBef>
          <a:spcPct val="0"/>
        </a:spcBef>
        <a:spcAft>
          <a:spcPct val="0"/>
        </a:spcAft>
        <a:defRPr sz="4400">
          <a:solidFill>
            <a:schemeClr val="bg1"/>
          </a:solidFill>
          <a:latin typeface="Times New Roman" panose="02020603050405020304" pitchFamily="18" charset="0"/>
        </a:defRPr>
      </a:lvl8pPr>
      <a:lvl9pPr marL="1828800" algn="ctr" rtl="0" fontAlgn="base">
        <a:spcBef>
          <a:spcPct val="0"/>
        </a:spcBef>
        <a:spcAft>
          <a:spcPct val="0"/>
        </a:spcAft>
        <a:defRPr sz="4400">
          <a:solidFill>
            <a:schemeClr val="bg1"/>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chemeClr val="bg1"/>
          </a:solidFill>
          <a:latin typeface="+mn-lt"/>
          <a:ea typeface="+mn-ea"/>
          <a:cs typeface="+mn-cs"/>
        </a:defRPr>
      </a:lvl2pPr>
      <a:lvl3pPr marL="1143000" indent="-228600" algn="l" rtl="0" fontAlgn="base">
        <a:spcBef>
          <a:spcPct val="20000"/>
        </a:spcBef>
        <a:spcAft>
          <a:spcPct val="0"/>
        </a:spcAft>
        <a:buChar char="•"/>
        <a:defRPr sz="2400" kern="1200">
          <a:solidFill>
            <a:schemeClr val="bg1"/>
          </a:solidFill>
          <a:latin typeface="+mn-lt"/>
          <a:ea typeface="+mn-ea"/>
          <a:cs typeface="+mn-cs"/>
        </a:defRPr>
      </a:lvl3pPr>
      <a:lvl4pPr marL="1600200" indent="-228600" algn="l" rtl="0" fontAlgn="base">
        <a:spcBef>
          <a:spcPct val="20000"/>
        </a:spcBef>
        <a:spcAft>
          <a:spcPct val="0"/>
        </a:spcAft>
        <a:buChar char="–"/>
        <a:defRPr sz="20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82846-CCFE-4E2B-9785-7E2960848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551E2-A783-49EB-BC6A-26FA5E7E3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37BEE-2F6E-4D54-81DB-19183533F7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D6E202-B606-4609-B914-27C9371A1F6D}" type="datetime1">
              <a:rPr lang="en-US" smtClean="0"/>
              <a:t>1/24/2021</a:t>
            </a:fld>
            <a:endParaRPr lang="en-US" dirty="0"/>
          </a:p>
        </p:txBody>
      </p:sp>
      <p:sp>
        <p:nvSpPr>
          <p:cNvPr id="5" name="Footer Placeholder 4">
            <a:extLst>
              <a:ext uri="{FF2B5EF4-FFF2-40B4-BE49-F238E27FC236}">
                <a16:creationId xmlns:a16="http://schemas.microsoft.com/office/drawing/2014/main" id="{688EA432-CDCA-43A6-A416-B52131F129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A30308-656B-4F40-9011-ABDC1C2009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087006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wipe dir="r"/>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ngimg.com/download/2295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Rectangle 83">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86" name="Freeform: Shape 85">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51" name="Rectangle 3">
            <a:extLst>
              <a:ext uri="{FF2B5EF4-FFF2-40B4-BE49-F238E27FC236}">
                <a16:creationId xmlns:a16="http://schemas.microsoft.com/office/drawing/2014/main" id="{B7653660-DE1D-4D92-9839-4C7AA4240FD5}"/>
              </a:ext>
            </a:extLst>
          </p:cNvPr>
          <p:cNvSpPr>
            <a:spLocks noGrp="1" noChangeArrowheads="1"/>
          </p:cNvSpPr>
          <p:nvPr>
            <p:ph type="subTitle" idx="1"/>
          </p:nvPr>
        </p:nvSpPr>
        <p:spPr>
          <a:xfrm>
            <a:off x="2786298" y="4197849"/>
            <a:ext cx="4269779" cy="1141851"/>
          </a:xfrm>
          <a:noFill/>
        </p:spPr>
        <p:txBody>
          <a:bodyPr>
            <a:normAutofit/>
          </a:bodyPr>
          <a:lstStyle/>
          <a:p>
            <a:r>
              <a:rPr lang="en-US" altLang="en-US" sz="2400" dirty="0">
                <a:solidFill>
                  <a:srgbClr val="080808"/>
                </a:solidFill>
              </a:rPr>
              <a:t>Avoiding being carried away by conspiracy theories</a:t>
            </a:r>
            <a:r>
              <a:rPr lang="en-US" altLang="en-US" sz="1800" dirty="0">
                <a:solidFill>
                  <a:srgbClr val="080808"/>
                </a:solidFill>
              </a:rPr>
              <a:t>.</a:t>
            </a:r>
          </a:p>
        </p:txBody>
      </p:sp>
      <p:sp>
        <p:nvSpPr>
          <p:cNvPr id="2050" name="Rectangle 2">
            <a:extLst>
              <a:ext uri="{FF2B5EF4-FFF2-40B4-BE49-F238E27FC236}">
                <a16:creationId xmlns:a16="http://schemas.microsoft.com/office/drawing/2014/main" id="{56FEAA8A-D13D-4162-8ECE-2960299747F2}"/>
              </a:ext>
            </a:extLst>
          </p:cNvPr>
          <p:cNvSpPr>
            <a:spLocks noGrp="1" noChangeArrowheads="1"/>
          </p:cNvSpPr>
          <p:nvPr>
            <p:ph type="ctrTitle"/>
          </p:nvPr>
        </p:nvSpPr>
        <p:spPr>
          <a:xfrm>
            <a:off x="1425962" y="2087402"/>
            <a:ext cx="5967177" cy="2150719"/>
          </a:xfrm>
          <a:noFill/>
        </p:spPr>
        <p:txBody>
          <a:bodyPr anchor="ctr">
            <a:normAutofit/>
          </a:bodyPr>
          <a:lstStyle/>
          <a:p>
            <a:r>
              <a:rPr lang="en-US" altLang="en-US" sz="6000" i="1" dirty="0">
                <a:solidFill>
                  <a:srgbClr val="080808"/>
                </a:solidFill>
                <a:latin typeface="Impact" panose="020B0806030902050204" pitchFamily="34" charset="0"/>
              </a:rPr>
              <a:t>They’re Out  		to Get You!</a:t>
            </a:r>
          </a:p>
        </p:txBody>
      </p:sp>
      <p:sp>
        <p:nvSpPr>
          <p:cNvPr id="90" name="Freeform: Shape 89">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Rectangle 91">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Rectangle 8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88614AB5-9B56-422C-A5A9-B3624556A14E}"/>
              </a:ext>
            </a:extLst>
          </p:cNvPr>
          <p:cNvSpPr>
            <a:spLocks noGrp="1" noChangeArrowheads="1"/>
          </p:cNvSpPr>
          <p:nvPr>
            <p:ph type="title"/>
          </p:nvPr>
        </p:nvSpPr>
        <p:spPr>
          <a:xfrm>
            <a:off x="-2293" y="533400"/>
            <a:ext cx="2821693" cy="3387497"/>
          </a:xfrm>
        </p:spPr>
        <p:txBody>
          <a:bodyPr anchor="b">
            <a:noAutofit/>
          </a:bodyPr>
          <a:lstStyle/>
          <a:p>
            <a:pPr marL="58738" indent="-58738" algn="r"/>
            <a:r>
              <a:rPr lang="en-US" altLang="en-US" i="1" dirty="0">
                <a:solidFill>
                  <a:srgbClr val="FFFFFF"/>
                </a:solidFill>
                <a:latin typeface="Impact" panose="020B0806030902050204" pitchFamily="34" charset="0"/>
              </a:rPr>
              <a:t>Conspiracy theories in the Bible</a:t>
            </a:r>
          </a:p>
        </p:txBody>
      </p:sp>
      <p:sp>
        <p:nvSpPr>
          <p:cNvPr id="6147" name="Rectangle 3">
            <a:extLst>
              <a:ext uri="{FF2B5EF4-FFF2-40B4-BE49-F238E27FC236}">
                <a16:creationId xmlns:a16="http://schemas.microsoft.com/office/drawing/2014/main" id="{B0B21DC9-39BC-4610-AD1D-1AEBEE9A742A}"/>
              </a:ext>
            </a:extLst>
          </p:cNvPr>
          <p:cNvSpPr>
            <a:spLocks noGrp="1" noChangeArrowheads="1"/>
          </p:cNvSpPr>
          <p:nvPr>
            <p:ph type="body" idx="1"/>
          </p:nvPr>
        </p:nvSpPr>
        <p:spPr>
          <a:xfrm>
            <a:off x="3319029" y="381000"/>
            <a:ext cx="5291571" cy="6324600"/>
          </a:xfrm>
        </p:spPr>
        <p:txBody>
          <a:bodyPr anchor="ctr">
            <a:noAutofit/>
          </a:bodyPr>
          <a:lstStyle/>
          <a:p>
            <a:pPr marL="509588" indent="-509588">
              <a:buFont typeface="Wingdings" panose="05000000000000000000" pitchFamily="2" charset="2"/>
              <a:buChar char="v"/>
            </a:pPr>
            <a:r>
              <a:rPr lang="en-US" altLang="en-US" b="1" dirty="0">
                <a:solidFill>
                  <a:schemeClr val="accent1">
                    <a:lumMod val="50000"/>
                  </a:schemeClr>
                </a:solidFill>
              </a:rPr>
              <a:t>Saul thought that David and Jonathan had conspired against him.        </a:t>
            </a:r>
            <a:r>
              <a:rPr lang="en-US" altLang="en-US" dirty="0">
                <a:solidFill>
                  <a:schemeClr val="accent1">
                    <a:lumMod val="50000"/>
                  </a:schemeClr>
                </a:solidFill>
              </a:rPr>
              <a:t>(1 Samuel 22:8, 13)</a:t>
            </a:r>
          </a:p>
          <a:p>
            <a:pPr marL="509588" indent="-509588">
              <a:buFont typeface="Wingdings" panose="05000000000000000000" pitchFamily="2" charset="2"/>
              <a:buChar char="v"/>
            </a:pPr>
            <a:r>
              <a:rPr lang="en-US" altLang="en-US" b="1" dirty="0">
                <a:solidFill>
                  <a:schemeClr val="accent1">
                    <a:lumMod val="50000"/>
                  </a:schemeClr>
                </a:solidFill>
              </a:rPr>
              <a:t>The Israelites put more stock in their conspiracy theories than in the power and promises of God. </a:t>
            </a:r>
            <a:r>
              <a:rPr lang="en-US" altLang="en-US" dirty="0">
                <a:solidFill>
                  <a:schemeClr val="accent1">
                    <a:lumMod val="50000"/>
                  </a:schemeClr>
                </a:solidFill>
              </a:rPr>
              <a:t>(Isaiah 8:9-15)</a:t>
            </a:r>
          </a:p>
        </p:txBody>
      </p:sp>
      <p:pic>
        <p:nvPicPr>
          <p:cNvPr id="8" name="Picture 7" descr="A picture containing text, indoor&#10;&#10;Description automatically generated">
            <a:extLst>
              <a:ext uri="{FF2B5EF4-FFF2-40B4-BE49-F238E27FC236}">
                <a16:creationId xmlns:a16="http://schemas.microsoft.com/office/drawing/2014/main" id="{2AA864DE-AFFA-4681-AD15-4753DEBC42F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4098" y="5224236"/>
            <a:ext cx="1981200" cy="10193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C173F63B-7736-4C89-9BC4-6042C69BF794}"/>
              </a:ext>
            </a:extLst>
          </p:cNvPr>
          <p:cNvSpPr>
            <a:spLocks noGrp="1" noChangeArrowheads="1"/>
          </p:cNvSpPr>
          <p:nvPr>
            <p:ph type="title"/>
          </p:nvPr>
        </p:nvSpPr>
        <p:spPr>
          <a:xfrm>
            <a:off x="275418" y="76199"/>
            <a:ext cx="5715000" cy="1438341"/>
          </a:xfrm>
        </p:spPr>
        <p:txBody>
          <a:bodyPr>
            <a:noAutofit/>
          </a:bodyPr>
          <a:lstStyle/>
          <a:p>
            <a:pPr algn="l">
              <a:lnSpc>
                <a:spcPct val="90000"/>
              </a:lnSpc>
            </a:pPr>
            <a:r>
              <a:rPr lang="en-US" altLang="en-US" sz="4000" i="1" dirty="0">
                <a:solidFill>
                  <a:srgbClr val="FFFFFF"/>
                </a:solidFill>
                <a:latin typeface="Impact" panose="020B0806030902050204" pitchFamily="34" charset="0"/>
              </a:rPr>
              <a:t>What is Wrong with Conspiracy Theories?</a:t>
            </a:r>
          </a:p>
        </p:txBody>
      </p:sp>
      <p:sp>
        <p:nvSpPr>
          <p:cNvPr id="7171" name="Rectangle 3">
            <a:extLst>
              <a:ext uri="{FF2B5EF4-FFF2-40B4-BE49-F238E27FC236}">
                <a16:creationId xmlns:a16="http://schemas.microsoft.com/office/drawing/2014/main" id="{0FC7860B-896D-4E2D-A1A2-AF19CCDB01E4}"/>
              </a:ext>
            </a:extLst>
          </p:cNvPr>
          <p:cNvSpPr>
            <a:spLocks noGrp="1" noChangeArrowheads="1"/>
          </p:cNvSpPr>
          <p:nvPr>
            <p:ph type="body" idx="1"/>
          </p:nvPr>
        </p:nvSpPr>
        <p:spPr>
          <a:xfrm>
            <a:off x="152400" y="1597432"/>
            <a:ext cx="8915400" cy="5108168"/>
          </a:xfrm>
        </p:spPr>
        <p:txBody>
          <a:bodyPr anchor="ctr">
            <a:noAutofit/>
          </a:bodyPr>
          <a:lstStyle/>
          <a:p>
            <a:pPr marL="509588" indent="-509588">
              <a:buFont typeface="Wingdings" panose="05000000000000000000" pitchFamily="2" charset="2"/>
              <a:buChar char="v"/>
            </a:pPr>
            <a:r>
              <a:rPr lang="en-US" altLang="en-US" b="1" dirty="0">
                <a:solidFill>
                  <a:schemeClr val="accent1">
                    <a:lumMod val="50000"/>
                  </a:schemeClr>
                </a:solidFill>
              </a:rPr>
              <a:t>They play on people’s mistrust of those in authority </a:t>
            </a:r>
            <a:r>
              <a:rPr lang="en-US" altLang="en-US" sz="2800" dirty="0">
                <a:solidFill>
                  <a:schemeClr val="accent1">
                    <a:lumMod val="50000"/>
                  </a:schemeClr>
                </a:solidFill>
              </a:rPr>
              <a:t>(1 Timothy 6:3-5; 1 Peter 2:13-17)</a:t>
            </a:r>
          </a:p>
          <a:p>
            <a:pPr marL="509588" indent="-509588">
              <a:buFont typeface="Wingdings" panose="05000000000000000000" pitchFamily="2" charset="2"/>
              <a:buChar char="v"/>
            </a:pPr>
            <a:r>
              <a:rPr lang="en-US" altLang="en-US" b="1" dirty="0">
                <a:solidFill>
                  <a:schemeClr val="accent1">
                    <a:lumMod val="50000"/>
                  </a:schemeClr>
                </a:solidFill>
              </a:rPr>
              <a:t>They may cause us to think evil of others                 </a:t>
            </a:r>
            <a:r>
              <a:rPr lang="en-US" altLang="en-US" sz="2800" dirty="0">
                <a:solidFill>
                  <a:schemeClr val="accent1">
                    <a:lumMod val="50000"/>
                  </a:schemeClr>
                </a:solidFill>
              </a:rPr>
              <a:t>(Titus 3:1-3; 1 Peter 2:1-3)</a:t>
            </a:r>
          </a:p>
          <a:p>
            <a:pPr marL="509588" indent="-509588">
              <a:buFont typeface="Wingdings" panose="05000000000000000000" pitchFamily="2" charset="2"/>
              <a:buChar char="v"/>
            </a:pPr>
            <a:r>
              <a:rPr lang="en-US" altLang="en-US" b="1" dirty="0">
                <a:solidFill>
                  <a:schemeClr val="accent1">
                    <a:lumMod val="50000"/>
                  </a:schemeClr>
                </a:solidFill>
              </a:rPr>
              <a:t>They cause strife </a:t>
            </a:r>
            <a:r>
              <a:rPr lang="en-US" altLang="en-US" sz="2800" dirty="0">
                <a:solidFill>
                  <a:schemeClr val="accent1">
                    <a:lumMod val="50000"/>
                  </a:schemeClr>
                </a:solidFill>
              </a:rPr>
              <a:t>(2 Timothy 2:23; Prov. 6:16-19)</a:t>
            </a:r>
          </a:p>
          <a:p>
            <a:pPr marL="509588" indent="-509588">
              <a:buFont typeface="Wingdings" panose="05000000000000000000" pitchFamily="2" charset="2"/>
              <a:buChar char="v"/>
            </a:pPr>
            <a:r>
              <a:rPr lang="en-US" altLang="en-US" b="1" dirty="0">
                <a:solidFill>
                  <a:schemeClr val="accent1">
                    <a:lumMod val="50000"/>
                  </a:schemeClr>
                </a:solidFill>
              </a:rPr>
              <a:t>They propagate fear </a:t>
            </a:r>
            <a:r>
              <a:rPr lang="en-US" altLang="en-US" sz="2800" dirty="0">
                <a:solidFill>
                  <a:schemeClr val="accent1">
                    <a:lumMod val="50000"/>
                  </a:schemeClr>
                </a:solidFill>
              </a:rPr>
              <a:t>(Isaiah 8:12; 41:10-13;         Luke 12:4-5; 2 Kings 6:16)</a:t>
            </a:r>
          </a:p>
          <a:p>
            <a:pPr marL="509588" indent="-509588">
              <a:buFont typeface="Wingdings" panose="05000000000000000000" pitchFamily="2" charset="2"/>
              <a:buChar char="v"/>
            </a:pPr>
            <a:r>
              <a:rPr lang="en-US" altLang="en-US" b="1" dirty="0">
                <a:solidFill>
                  <a:schemeClr val="accent1">
                    <a:lumMod val="50000"/>
                  </a:schemeClr>
                </a:solidFill>
              </a:rPr>
              <a:t>They may not be the truth  </a:t>
            </a:r>
            <a:r>
              <a:rPr lang="en-US" altLang="en-US" sz="2800" dirty="0">
                <a:solidFill>
                  <a:schemeClr val="accent1">
                    <a:lumMod val="50000"/>
                  </a:schemeClr>
                </a:solidFill>
              </a:rPr>
              <a:t>(1 Tim. 1:3-4; 4:6-7)</a:t>
            </a:r>
          </a:p>
          <a:p>
            <a:pPr marL="509588" indent="-509588">
              <a:buFont typeface="Wingdings" panose="05000000000000000000" pitchFamily="2" charset="2"/>
              <a:buChar char="v"/>
            </a:pPr>
            <a:r>
              <a:rPr lang="en-US" altLang="en-US" b="1" dirty="0">
                <a:solidFill>
                  <a:schemeClr val="accent1">
                    <a:lumMod val="50000"/>
                  </a:schemeClr>
                </a:solidFill>
              </a:rPr>
              <a:t>They distract from the real issue </a:t>
            </a:r>
            <a:r>
              <a:rPr lang="en-US" altLang="en-US" sz="2800" dirty="0">
                <a:solidFill>
                  <a:schemeClr val="accent1">
                    <a:lumMod val="50000"/>
                  </a:schemeClr>
                </a:solidFill>
              </a:rPr>
              <a:t>(Isaiah 51:12-13)</a:t>
            </a:r>
            <a:endParaRPr lang="en-US" altLang="en-US" sz="1800"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8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Rectangle 8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5EEDFB89-8F92-4EA5-83E7-E46216E3491F}"/>
              </a:ext>
            </a:extLst>
          </p:cNvPr>
          <p:cNvSpPr>
            <a:spLocks noGrp="1" noChangeArrowheads="1"/>
          </p:cNvSpPr>
          <p:nvPr>
            <p:ph type="title"/>
          </p:nvPr>
        </p:nvSpPr>
        <p:spPr>
          <a:xfrm>
            <a:off x="1" y="586855"/>
            <a:ext cx="2751066" cy="3387497"/>
          </a:xfrm>
        </p:spPr>
        <p:txBody>
          <a:bodyPr anchor="b">
            <a:normAutofit/>
          </a:bodyPr>
          <a:lstStyle/>
          <a:p>
            <a:pPr algn="r"/>
            <a:r>
              <a:rPr lang="en-US" altLang="en-US" sz="4000" i="1" dirty="0">
                <a:solidFill>
                  <a:srgbClr val="FFFFFF"/>
                </a:solidFill>
                <a:latin typeface="Impact" panose="020B0806030902050204" pitchFamily="34" charset="0"/>
              </a:rPr>
              <a:t>Motives Behind </a:t>
            </a:r>
            <a:br>
              <a:rPr lang="en-US" altLang="en-US" sz="4000" i="1" dirty="0">
                <a:solidFill>
                  <a:srgbClr val="FFFFFF"/>
                </a:solidFill>
                <a:latin typeface="Impact" panose="020B0806030902050204" pitchFamily="34" charset="0"/>
              </a:rPr>
            </a:br>
            <a:r>
              <a:rPr lang="en-US" altLang="en-US" sz="4000" i="1" dirty="0">
                <a:solidFill>
                  <a:srgbClr val="FFFFFF"/>
                </a:solidFill>
                <a:latin typeface="Impact" panose="020B0806030902050204" pitchFamily="34" charset="0"/>
              </a:rPr>
              <a:t>Conspiracy Theories</a:t>
            </a:r>
          </a:p>
        </p:txBody>
      </p:sp>
      <p:sp>
        <p:nvSpPr>
          <p:cNvPr id="12291" name="Rectangle 3">
            <a:extLst>
              <a:ext uri="{FF2B5EF4-FFF2-40B4-BE49-F238E27FC236}">
                <a16:creationId xmlns:a16="http://schemas.microsoft.com/office/drawing/2014/main" id="{86EB8A2C-BC18-42EA-9ABE-C24CB14BF7AB}"/>
              </a:ext>
            </a:extLst>
          </p:cNvPr>
          <p:cNvSpPr>
            <a:spLocks noGrp="1" noChangeArrowheads="1"/>
          </p:cNvSpPr>
          <p:nvPr>
            <p:ph type="body" idx="1"/>
          </p:nvPr>
        </p:nvSpPr>
        <p:spPr>
          <a:xfrm>
            <a:off x="3607694" y="649480"/>
            <a:ext cx="4916510" cy="5546047"/>
          </a:xfrm>
        </p:spPr>
        <p:txBody>
          <a:bodyPr anchor="ctr">
            <a:normAutofit/>
          </a:bodyPr>
          <a:lstStyle/>
          <a:p>
            <a:pPr marL="509588" indent="-509588">
              <a:buFont typeface="Wingdings" panose="05000000000000000000" pitchFamily="2" charset="2"/>
              <a:buChar char="v"/>
            </a:pPr>
            <a:r>
              <a:rPr lang="en-US" altLang="en-US" b="1" dirty="0">
                <a:solidFill>
                  <a:schemeClr val="accent1">
                    <a:lumMod val="50000"/>
                  </a:schemeClr>
                </a:solidFill>
              </a:rPr>
              <a:t>Fear</a:t>
            </a:r>
          </a:p>
          <a:p>
            <a:pPr marL="509588" indent="-509588">
              <a:buFont typeface="Wingdings" panose="05000000000000000000" pitchFamily="2" charset="2"/>
              <a:buChar char="v"/>
            </a:pPr>
            <a:r>
              <a:rPr lang="en-US" altLang="en-US" b="1" dirty="0">
                <a:solidFill>
                  <a:schemeClr val="accent1">
                    <a:lumMod val="50000"/>
                  </a:schemeClr>
                </a:solidFill>
              </a:rPr>
              <a:t>Malice				 </a:t>
            </a:r>
            <a:r>
              <a:rPr lang="en-US" altLang="en-US" sz="2800" dirty="0">
                <a:solidFill>
                  <a:schemeClr val="accent1">
                    <a:lumMod val="50000"/>
                  </a:schemeClr>
                </a:solidFill>
              </a:rPr>
              <a:t>(Colossians 3:8-9;		 1 Thessalonians 5:15)</a:t>
            </a:r>
          </a:p>
          <a:p>
            <a:pPr marL="509588" indent="-509588">
              <a:buFont typeface="Wingdings" panose="05000000000000000000" pitchFamily="2" charset="2"/>
              <a:buChar char="v"/>
            </a:pPr>
            <a:r>
              <a:rPr lang="en-US" altLang="en-US" b="1" dirty="0">
                <a:solidFill>
                  <a:schemeClr val="accent1">
                    <a:lumMod val="50000"/>
                  </a:schemeClr>
                </a:solidFill>
              </a:rPr>
              <a:t>Ignorance </a:t>
            </a:r>
            <a:r>
              <a:rPr lang="en-US" altLang="en-US" sz="2800" dirty="0">
                <a:solidFill>
                  <a:schemeClr val="accent1">
                    <a:lumMod val="50000"/>
                  </a:schemeClr>
                </a:solidFill>
              </a:rPr>
              <a:t>(2 Peter 2:12)</a:t>
            </a:r>
            <a:endParaRPr lang="en-US" altLang="en-US" dirty="0">
              <a:solidFill>
                <a:schemeClr val="accent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89"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0"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1"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2"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2DE92ED9-F26F-45AF-991A-5DFBB07FB429}"/>
              </a:ext>
            </a:extLst>
          </p:cNvPr>
          <p:cNvSpPr>
            <a:spLocks noGrp="1" noChangeArrowheads="1"/>
          </p:cNvSpPr>
          <p:nvPr>
            <p:ph type="title"/>
          </p:nvPr>
        </p:nvSpPr>
        <p:spPr>
          <a:xfrm>
            <a:off x="319928" y="147268"/>
            <a:ext cx="5065691" cy="1296203"/>
          </a:xfrm>
        </p:spPr>
        <p:txBody>
          <a:bodyPr>
            <a:noAutofit/>
          </a:bodyPr>
          <a:lstStyle/>
          <a:p>
            <a:pPr algn="l"/>
            <a:r>
              <a:rPr lang="en-US" altLang="en-US" i="1">
                <a:solidFill>
                  <a:srgbClr val="FFFFFF"/>
                </a:solidFill>
                <a:latin typeface="Impact" panose="020B0806030902050204" pitchFamily="34" charset="0"/>
              </a:rPr>
              <a:t>The Answer to </a:t>
            </a:r>
            <a:r>
              <a:rPr lang="en-US" altLang="en-US" i="1" dirty="0">
                <a:solidFill>
                  <a:srgbClr val="FFFFFF"/>
                </a:solidFill>
                <a:latin typeface="Impact" panose="020B0806030902050204" pitchFamily="34" charset="0"/>
              </a:rPr>
              <a:t>Conspiracy Theories!</a:t>
            </a:r>
          </a:p>
        </p:txBody>
      </p:sp>
      <p:sp>
        <p:nvSpPr>
          <p:cNvPr id="16387" name="Rectangle 3">
            <a:extLst>
              <a:ext uri="{FF2B5EF4-FFF2-40B4-BE49-F238E27FC236}">
                <a16:creationId xmlns:a16="http://schemas.microsoft.com/office/drawing/2014/main" id="{F7A907A7-AF4B-43A9-9702-DB4824E5CE52}"/>
              </a:ext>
            </a:extLst>
          </p:cNvPr>
          <p:cNvSpPr>
            <a:spLocks noGrp="1" noChangeArrowheads="1"/>
          </p:cNvSpPr>
          <p:nvPr>
            <p:ph type="body" idx="1"/>
          </p:nvPr>
        </p:nvSpPr>
        <p:spPr>
          <a:xfrm>
            <a:off x="1028699" y="1752600"/>
            <a:ext cx="7293023" cy="4248955"/>
          </a:xfrm>
        </p:spPr>
        <p:txBody>
          <a:bodyPr anchor="ctr">
            <a:normAutofit/>
          </a:bodyPr>
          <a:lstStyle/>
          <a:p>
            <a:pPr marL="0" indent="0">
              <a:buFont typeface="Wingdings" panose="05000000000000000000" pitchFamily="2" charset="2"/>
              <a:buNone/>
            </a:pPr>
            <a:r>
              <a:rPr lang="en-US" altLang="en-US" sz="4000" b="1" i="1" dirty="0">
                <a:solidFill>
                  <a:schemeClr val="accent1">
                    <a:lumMod val="50000"/>
                  </a:schemeClr>
                </a:solidFill>
              </a:rPr>
              <a:t>“We may boldly say: ‘The Lord is my helper;  I will not fear. What can man do to me?’ ”</a:t>
            </a:r>
            <a:r>
              <a:rPr lang="en-US" altLang="en-US" sz="4000" b="1" dirty="0">
                <a:solidFill>
                  <a:schemeClr val="accent1">
                    <a:lumMod val="50000"/>
                  </a:schemeClr>
                </a:solidFill>
              </a:rPr>
              <a:t> </a:t>
            </a:r>
            <a:r>
              <a:rPr lang="en-US" altLang="en-US" sz="3600" i="1" dirty="0">
                <a:solidFill>
                  <a:schemeClr val="accent1">
                    <a:lumMod val="50000"/>
                  </a:schemeClr>
                </a:solidFill>
              </a:rPr>
              <a:t>-- </a:t>
            </a:r>
            <a:r>
              <a:rPr lang="en-US" altLang="en-US" sz="2800" i="1" dirty="0">
                <a:solidFill>
                  <a:schemeClr val="accent1">
                    <a:lumMod val="50000"/>
                  </a:schemeClr>
                </a:solidFill>
              </a:rPr>
              <a:t>Hebrews 13:6</a:t>
            </a:r>
            <a:r>
              <a:rPr lang="en-US" altLang="en-US" sz="2800" dirty="0">
                <a:solidFill>
                  <a:schemeClr val="accent1">
                    <a:lumMod val="50000"/>
                  </a:schemeClr>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ouse with trees in the background&#10;&#10;Description automatically generated">
            <a:extLst>
              <a:ext uri="{FF2B5EF4-FFF2-40B4-BE49-F238E27FC236}">
                <a16:creationId xmlns:a16="http://schemas.microsoft.com/office/drawing/2014/main" id="{74FB10CE-D03E-475E-9381-752293586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30032" cy="6858000"/>
          </a:xfrm>
          <a:prstGeom prst="rect">
            <a:avLst/>
          </a:prstGeom>
        </p:spPr>
      </p:pic>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533400" y="1406153"/>
            <a:ext cx="5676555" cy="1922604"/>
          </a:xfrm>
        </p:spPr>
        <p:txBody>
          <a:bodyPr anchor="b">
            <a:normAutofit/>
          </a:bodyPr>
          <a:lstStyle/>
          <a:p>
            <a:pP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1063469" y="3328757"/>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nge Vortex">
  <a:themeElements>
    <a:clrScheme name="Orange Vorte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range Vortex">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range Vortex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ange Vorte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ange Vortex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ange Vortex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ange Vortex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ange Vortex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ange Vortex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280</Words>
  <Application>Microsoft Office PowerPoint</Application>
  <PresentationFormat>On-screen Show (4:3)</PresentationFormat>
  <Paragraphs>27</Paragraphs>
  <Slides>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Agency FB</vt:lpstr>
      <vt:lpstr>Arial</vt:lpstr>
      <vt:lpstr>Berlin Sans FB Demi</vt:lpstr>
      <vt:lpstr>Calibri</vt:lpstr>
      <vt:lpstr>Calibri Light</vt:lpstr>
      <vt:lpstr>Impact</vt:lpstr>
      <vt:lpstr>Times New Roman</vt:lpstr>
      <vt:lpstr>Wingdings</vt:lpstr>
      <vt:lpstr>Orange Vortex</vt:lpstr>
      <vt:lpstr>1_Office Theme</vt:lpstr>
      <vt:lpstr>They’re Out    to Get You!</vt:lpstr>
      <vt:lpstr>Conspiracy theories in the Bible</vt:lpstr>
      <vt:lpstr>What is Wrong with Conspiracy Theories?</vt:lpstr>
      <vt:lpstr>Motives Behind  Conspiracy Theories</vt:lpstr>
      <vt:lpstr>The Answer to Conspiracy Theories!</vt:lpstr>
      <vt:lpstr>Eastside 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They’re Out    to Get You!</dc:title>
  <dc:creator>Steve</dc:creator>
  <cp:lastModifiedBy>Steve</cp:lastModifiedBy>
  <cp:revision>14</cp:revision>
  <dcterms:created xsi:type="dcterms:W3CDTF">2021-01-21T15:16:06Z</dcterms:created>
  <dcterms:modified xsi:type="dcterms:W3CDTF">2021-01-24T22:14:02Z</dcterms:modified>
</cp:coreProperties>
</file>