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557" autoAdjust="0"/>
  </p:normalViewPr>
  <p:slideViewPr>
    <p:cSldViewPr snapToGrid="0">
      <p:cViewPr varScale="1">
        <p:scale>
          <a:sx n="57" d="100"/>
          <a:sy n="57" d="100"/>
        </p:scale>
        <p:origin x="1492" y="36"/>
      </p:cViewPr>
      <p:guideLst/>
    </p:cSldViewPr>
  </p:slideViewPr>
  <p:outlineViewPr>
    <p:cViewPr>
      <p:scale>
        <a:sx n="33" d="100"/>
        <a:sy n="33" d="100"/>
      </p:scale>
      <p:origin x="0" y="-12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EAE6F7-9426-493C-9B4F-6493BC0C4FD0}" type="datetimeFigureOut">
              <a:rPr lang="en-US" smtClean="0"/>
              <a:t>1/27/2023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25D364-C502-4FCE-83F8-0A617353CDA6}" type="slidenum">
              <a:rPr lang="en-US" smtClean="0"/>
              <a:t>‹#›</a:t>
            </a:fld>
            <a:endParaRPr lang="en-US"/>
          </a:p>
        </p:txBody>
      </p:sp>
    </p:spTree>
    <p:extLst>
      <p:ext uri="{BB962C8B-B14F-4D97-AF65-F5344CB8AC3E}">
        <p14:creationId xmlns:p14="http://schemas.microsoft.com/office/powerpoint/2010/main" val="4069606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is worthy to be worshipped in reverence by His saints.  God must be worshipped in the beauty of holiness because He is holy.  Therefore, to worship God now and in eternity, we must be </a:t>
            </a:r>
            <a:r>
              <a:rPr lang="en-US"/>
              <a:t>reverent and holy </a:t>
            </a:r>
            <a:r>
              <a:rPr lang="en-US" dirty="0"/>
              <a:t>as well; we must be saints.</a:t>
            </a:r>
          </a:p>
        </p:txBody>
      </p:sp>
      <p:sp>
        <p:nvSpPr>
          <p:cNvPr id="4" name="Slide Number Placeholder 3"/>
          <p:cNvSpPr>
            <a:spLocks noGrp="1"/>
          </p:cNvSpPr>
          <p:nvPr>
            <p:ph type="sldNum" sz="quarter" idx="5"/>
          </p:nvPr>
        </p:nvSpPr>
        <p:spPr/>
        <p:txBody>
          <a:bodyPr/>
          <a:lstStyle/>
          <a:p>
            <a:fld id="{0525D364-C502-4FCE-83F8-0A617353CDA6}" type="slidenum">
              <a:rPr lang="en-US" smtClean="0"/>
              <a:t>1</a:t>
            </a:fld>
            <a:endParaRPr lang="en-US"/>
          </a:p>
        </p:txBody>
      </p:sp>
    </p:spTree>
    <p:extLst>
      <p:ext uri="{BB962C8B-B14F-4D97-AF65-F5344CB8AC3E}">
        <p14:creationId xmlns:p14="http://schemas.microsoft.com/office/powerpoint/2010/main" val="2465066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5EBA8A-8202-4B8C-A3E5-463E51AC869D}"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3777766152"/>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EBA8A-8202-4B8C-A3E5-463E51AC869D}"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458501633"/>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EBA8A-8202-4B8C-A3E5-463E51AC869D}"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3060237300"/>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5EBA8A-8202-4B8C-A3E5-463E51AC869D}"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2045830272"/>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5EBA8A-8202-4B8C-A3E5-463E51AC869D}" type="datetimeFigureOut">
              <a:rPr lang="en-US" smtClean="0"/>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348129059"/>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5EBA8A-8202-4B8C-A3E5-463E51AC869D}"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2810640388"/>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5EBA8A-8202-4B8C-A3E5-463E51AC869D}" type="datetimeFigureOut">
              <a:rPr lang="en-US" smtClean="0"/>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3534171830"/>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5EBA8A-8202-4B8C-A3E5-463E51AC869D}" type="datetimeFigureOut">
              <a:rPr lang="en-US" smtClean="0"/>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2932808142"/>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EBA8A-8202-4B8C-A3E5-463E51AC869D}" type="datetimeFigureOut">
              <a:rPr lang="en-US" smtClean="0"/>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658555641"/>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EBA8A-8202-4B8C-A3E5-463E51AC869D}"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2457620545"/>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5EBA8A-8202-4B8C-A3E5-463E51AC869D}" type="datetimeFigureOut">
              <a:rPr lang="en-US" smtClean="0"/>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41C87B-1AD4-4115-AAC0-F4C129F736FE}" type="slidenum">
              <a:rPr lang="en-US" smtClean="0"/>
              <a:t>‹#›</a:t>
            </a:fld>
            <a:endParaRPr lang="en-US"/>
          </a:p>
        </p:txBody>
      </p:sp>
    </p:spTree>
    <p:extLst>
      <p:ext uri="{BB962C8B-B14F-4D97-AF65-F5344CB8AC3E}">
        <p14:creationId xmlns:p14="http://schemas.microsoft.com/office/powerpoint/2010/main" val="2182520211"/>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EBA8A-8202-4B8C-A3E5-463E51AC869D}" type="datetimeFigureOut">
              <a:rPr lang="en-US" smtClean="0"/>
              <a:t>1/27/2023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1C87B-1AD4-4115-AAC0-F4C129F736FE}" type="slidenum">
              <a:rPr lang="en-US" smtClean="0"/>
              <a:t>‹#›</a:t>
            </a:fld>
            <a:endParaRPr lang="en-US"/>
          </a:p>
        </p:txBody>
      </p:sp>
    </p:spTree>
    <p:extLst>
      <p:ext uri="{BB962C8B-B14F-4D97-AF65-F5344CB8AC3E}">
        <p14:creationId xmlns:p14="http://schemas.microsoft.com/office/powerpoint/2010/main" val="29400373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oup of people&#10;&#10;Description automatically generated with low confidence">
            <a:extLst>
              <a:ext uri="{FF2B5EF4-FFF2-40B4-BE49-F238E27FC236}">
                <a16:creationId xmlns:a16="http://schemas.microsoft.com/office/drawing/2014/main" id="{C523D97F-E607-FF99-A29C-71B74C2B5183}"/>
              </a:ext>
            </a:extLst>
          </p:cNvPr>
          <p:cNvPicPr>
            <a:picLocks noChangeAspect="1"/>
          </p:cNvPicPr>
          <p:nvPr/>
        </p:nvPicPr>
        <p:blipFill rotWithShape="1">
          <a:blip r:embed="rId3">
            <a:extLst>
              <a:ext uri="{BEBA8EAE-BF5A-486C-A8C5-ECC9F3942E4B}">
                <a14:imgProps xmlns:a14="http://schemas.microsoft.com/office/drawing/2010/main">
                  <a14:imgLayer r:embed="rId4">
                    <a14:imgEffect>
                      <a14:artisticBlur/>
                    </a14:imgEffect>
                  </a14:imgLayer>
                </a14:imgProps>
              </a:ext>
            </a:extLst>
          </a:blip>
          <a:srcRect l="7774" r="17892" b="-1"/>
          <a:stretch/>
        </p:blipFill>
        <p:spPr>
          <a:xfrm>
            <a:off x="-2285" y="9"/>
            <a:ext cx="9143999" cy="6968349"/>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9143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1CA6F4-B275-D5DA-2E9C-1591D1DB259C}"/>
              </a:ext>
            </a:extLst>
          </p:cNvPr>
          <p:cNvSpPr>
            <a:spLocks noGrp="1"/>
          </p:cNvSpPr>
          <p:nvPr>
            <p:ph type="ctrTitle"/>
          </p:nvPr>
        </p:nvSpPr>
        <p:spPr>
          <a:xfrm>
            <a:off x="822960" y="325550"/>
            <a:ext cx="7543800" cy="3574778"/>
          </a:xfrm>
          <a:effectLst>
            <a:outerShdw blurRad="50800" dist="38100" dir="2700000" algn="tl" rotWithShape="0">
              <a:prstClr val="black">
                <a:alpha val="40000"/>
              </a:prstClr>
            </a:outerShdw>
          </a:effectLst>
        </p:spPr>
        <p:txBody>
          <a:bodyPr>
            <a:normAutofit/>
          </a:bodyPr>
          <a:lstStyle/>
          <a:p>
            <a:r>
              <a:rPr lang="en-US" sz="6600" b="1" dirty="0">
                <a:solidFill>
                  <a:srgbClr val="FFFFFF"/>
                </a:solidFill>
                <a:latin typeface="Imprint MT Shadow" panose="04020605060303030202" pitchFamily="82" charset="0"/>
              </a:rPr>
              <a:t>Reverence for God </a:t>
            </a:r>
            <a:br>
              <a:rPr lang="en-US" sz="4500" dirty="0">
                <a:solidFill>
                  <a:srgbClr val="FFFFFF"/>
                </a:solidFill>
              </a:rPr>
            </a:br>
            <a:r>
              <a:rPr lang="en-US" sz="4000" dirty="0">
                <a:solidFill>
                  <a:srgbClr val="FFFFFF"/>
                </a:solidFill>
                <a:latin typeface="Imprint MT Shadow" panose="04020605060303030202" pitchFamily="82" charset="0"/>
              </a:rPr>
              <a:t>“In the Assembly of the Saints</a:t>
            </a:r>
            <a:r>
              <a:rPr lang="en-US" sz="4000" dirty="0">
                <a:solidFill>
                  <a:srgbClr val="FFFFFF"/>
                </a:solidFill>
              </a:rPr>
              <a:t>”</a:t>
            </a:r>
            <a:endParaRPr lang="en-US" sz="4500" dirty="0">
              <a:solidFill>
                <a:srgbClr val="FFFFFF"/>
              </a:solidFill>
            </a:endParaRPr>
          </a:p>
        </p:txBody>
      </p:sp>
      <p:sp>
        <p:nvSpPr>
          <p:cNvPr id="3" name="Subtitle 2">
            <a:extLst>
              <a:ext uri="{FF2B5EF4-FFF2-40B4-BE49-F238E27FC236}">
                <a16:creationId xmlns:a16="http://schemas.microsoft.com/office/drawing/2014/main" id="{2D598B19-5A9D-FCAE-ABF2-EFE53A2C8FF4}"/>
              </a:ext>
            </a:extLst>
          </p:cNvPr>
          <p:cNvSpPr>
            <a:spLocks noGrp="1"/>
          </p:cNvSpPr>
          <p:nvPr>
            <p:ph type="subTitle" idx="1"/>
          </p:nvPr>
        </p:nvSpPr>
        <p:spPr>
          <a:xfrm>
            <a:off x="1417924" y="6227147"/>
            <a:ext cx="7543800" cy="558680"/>
          </a:xfrm>
          <a:effectLst>
            <a:outerShdw blurRad="50800" dist="38100" dir="2700000" algn="tl" rotWithShape="0">
              <a:prstClr val="black">
                <a:alpha val="40000"/>
              </a:prstClr>
            </a:outerShdw>
          </a:effectLst>
        </p:spPr>
        <p:txBody>
          <a:bodyPr>
            <a:normAutofit/>
          </a:bodyPr>
          <a:lstStyle/>
          <a:p>
            <a:pPr algn="r"/>
            <a:r>
              <a:rPr lang="en-US" sz="2800" dirty="0">
                <a:solidFill>
                  <a:schemeClr val="accent2">
                    <a:lumMod val="40000"/>
                    <a:lumOff val="60000"/>
                  </a:schemeClr>
                </a:solidFill>
              </a:rPr>
              <a:t>Psalms 29:2; 96:9 &amp; 89:7</a:t>
            </a:r>
          </a:p>
        </p:txBody>
      </p:sp>
    </p:spTree>
    <p:extLst>
      <p:ext uri="{BB962C8B-B14F-4D97-AF65-F5344CB8AC3E}">
        <p14:creationId xmlns:p14="http://schemas.microsoft.com/office/powerpoint/2010/main" val="383103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A5227-BA02-049F-A00F-A201D269A080}"/>
              </a:ext>
            </a:extLst>
          </p:cNvPr>
          <p:cNvSpPr>
            <a:spLocks noGrp="1"/>
          </p:cNvSpPr>
          <p:nvPr>
            <p:ph type="title"/>
          </p:nvPr>
        </p:nvSpPr>
        <p:spPr>
          <a:xfrm>
            <a:off x="1093076" y="365760"/>
            <a:ext cx="7893268" cy="1188720"/>
          </a:xfrm>
        </p:spPr>
        <p:txBody>
          <a:bodyPr>
            <a:normAutofit/>
          </a:bodyPr>
          <a:lstStyle/>
          <a:p>
            <a:pPr algn="ctr"/>
            <a:r>
              <a:rPr lang="en-US" dirty="0">
                <a:latin typeface="Imprint MT Shadow" panose="04020605060303030202" pitchFamily="82" charset="0"/>
              </a:rPr>
              <a:t>Saints Worship and Serve God</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3F453B9-A7F9-5FA1-5E3A-4DBF54914BE0}"/>
              </a:ext>
            </a:extLst>
          </p:cNvPr>
          <p:cNvSpPr>
            <a:spLocks noGrp="1"/>
          </p:cNvSpPr>
          <p:nvPr>
            <p:ph idx="1"/>
          </p:nvPr>
        </p:nvSpPr>
        <p:spPr>
          <a:xfrm>
            <a:off x="728739" y="1920241"/>
            <a:ext cx="8257605" cy="4827400"/>
          </a:xfrm>
        </p:spPr>
        <p:txBody>
          <a:bodyPr anchor="t">
            <a:normAutofit fontScale="92500"/>
          </a:bodyPr>
          <a:lstStyle/>
          <a:p>
            <a:r>
              <a:rPr lang="en-US" sz="3200" b="1" dirty="0"/>
              <a:t>A saint is a sanctified “holy one”</a:t>
            </a:r>
            <a:r>
              <a:rPr lang="en-US" sz="3200" dirty="0"/>
              <a:t>                                          </a:t>
            </a:r>
            <a:r>
              <a:rPr lang="en-US" sz="3000" dirty="0"/>
              <a:t>(1 Corinthians 1:2).</a:t>
            </a:r>
          </a:p>
          <a:p>
            <a:r>
              <a:rPr lang="en-US" sz="3200" b="1" dirty="0"/>
              <a:t>In the Old Testament, “saints” are God’s  covenant people who worship, love, revere, and serve Him </a:t>
            </a:r>
            <a:r>
              <a:rPr lang="en-US" sz="3000" dirty="0"/>
              <a:t>(Ps. 30:4; 31:23; 34:9; 50:5; Dan. 7:18).</a:t>
            </a:r>
            <a:endParaRPr lang="en-US" sz="3200" dirty="0"/>
          </a:p>
          <a:p>
            <a:r>
              <a:rPr lang="en-US" sz="3200" b="1" dirty="0"/>
              <a:t>In the New Testament, the saints make up God’s Kingdom and are members of local churches </a:t>
            </a:r>
            <a:r>
              <a:rPr lang="en-US" sz="3000" dirty="0"/>
              <a:t>(Ephesians 2:19; 1:1; Philippians 1:1; 1 Cor. </a:t>
            </a:r>
            <a:r>
              <a:rPr lang="en-US" sz="3000"/>
              <a:t>1:2).</a:t>
            </a:r>
            <a:endParaRPr lang="en-US" sz="3200" dirty="0"/>
          </a:p>
          <a:p>
            <a:r>
              <a:rPr lang="en-US" sz="3200" b="1" dirty="0"/>
              <a:t>The saints worship God in fitting ways in church assemblies </a:t>
            </a:r>
            <a:r>
              <a:rPr lang="en-US" sz="3000" dirty="0"/>
              <a:t>(1 Corinthians 14).</a:t>
            </a:r>
          </a:p>
          <a:p>
            <a:endParaRPr lang="en-US" sz="2100" dirty="0"/>
          </a:p>
        </p:txBody>
      </p:sp>
    </p:spTree>
    <p:extLst>
      <p:ext uri="{BB962C8B-B14F-4D97-AF65-F5344CB8AC3E}">
        <p14:creationId xmlns:p14="http://schemas.microsoft.com/office/powerpoint/2010/main" val="278041281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1A755-185D-8839-5ABD-93A29A3A7B91}"/>
              </a:ext>
            </a:extLst>
          </p:cNvPr>
          <p:cNvSpPr>
            <a:spLocks noGrp="1"/>
          </p:cNvSpPr>
          <p:nvPr>
            <p:ph type="title"/>
          </p:nvPr>
        </p:nvSpPr>
        <p:spPr>
          <a:xfrm>
            <a:off x="1240021" y="365760"/>
            <a:ext cx="7515095" cy="1188720"/>
          </a:xfrm>
        </p:spPr>
        <p:txBody>
          <a:bodyPr>
            <a:normAutofit fontScale="90000"/>
          </a:bodyPr>
          <a:lstStyle/>
          <a:p>
            <a:pPr algn="ctr"/>
            <a:r>
              <a:rPr lang="en-US" dirty="0">
                <a:latin typeface="Imprint MT Shadow" panose="04020605060303030202" pitchFamily="82" charset="0"/>
              </a:rPr>
              <a:t>Why must God be Worshipped in Holiness by the Holy?</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59414D9D-E27A-3256-7B0F-44F9896F516D}"/>
              </a:ext>
            </a:extLst>
          </p:cNvPr>
          <p:cNvSpPr>
            <a:spLocks noGrp="1"/>
          </p:cNvSpPr>
          <p:nvPr>
            <p:ph idx="1"/>
          </p:nvPr>
        </p:nvSpPr>
        <p:spPr>
          <a:xfrm>
            <a:off x="1240022" y="2176272"/>
            <a:ext cx="7025403" cy="4041648"/>
          </a:xfrm>
        </p:spPr>
        <p:txBody>
          <a:bodyPr anchor="t">
            <a:normAutofit/>
          </a:bodyPr>
          <a:lstStyle/>
          <a:p>
            <a:r>
              <a:rPr lang="en-US" sz="3200" b="1" dirty="0"/>
              <a:t>Because God is holy!                                      </a:t>
            </a:r>
            <a:r>
              <a:rPr lang="en-US" dirty="0"/>
              <a:t>(Isaiah 6:1-7; Leviticus 11:44-45)</a:t>
            </a:r>
            <a:endParaRPr lang="en-US" sz="3200" dirty="0"/>
          </a:p>
          <a:p>
            <a:r>
              <a:rPr lang="en-US" sz="3200" b="1" dirty="0"/>
              <a:t>Saints are members of God’s house. </a:t>
            </a:r>
            <a:r>
              <a:rPr lang="en-US" dirty="0"/>
              <a:t>(Ephesians 5:1; 2:19; 1 Peter 1:14-16;                          1 John 2:29; 2 Corinthians 6:17—7:1)</a:t>
            </a:r>
            <a:endParaRPr lang="en-US" sz="3200" dirty="0"/>
          </a:p>
        </p:txBody>
      </p:sp>
    </p:spTree>
    <p:extLst>
      <p:ext uri="{BB962C8B-B14F-4D97-AF65-F5344CB8AC3E}">
        <p14:creationId xmlns:p14="http://schemas.microsoft.com/office/powerpoint/2010/main" val="237560035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5F4A8-57BE-F51F-8A74-E43E442A1AFC}"/>
              </a:ext>
            </a:extLst>
          </p:cNvPr>
          <p:cNvSpPr>
            <a:spLocks noGrp="1"/>
          </p:cNvSpPr>
          <p:nvPr>
            <p:ph type="title"/>
          </p:nvPr>
        </p:nvSpPr>
        <p:spPr>
          <a:xfrm>
            <a:off x="1618393" y="347472"/>
            <a:ext cx="6810903" cy="1188720"/>
          </a:xfrm>
        </p:spPr>
        <p:txBody>
          <a:bodyPr>
            <a:normAutofit/>
          </a:bodyPr>
          <a:lstStyle/>
          <a:p>
            <a:pPr algn="ctr"/>
            <a:r>
              <a:rPr lang="en-US" sz="4000" dirty="0">
                <a:latin typeface="Imprint MT Shadow" panose="04020605060303030202" pitchFamily="82" charset="0"/>
              </a:rPr>
              <a:t>How can we Become Saints Fit to Worship God?</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5F465C5-F7D5-45DB-FA45-DC53DC7E5D78}"/>
              </a:ext>
            </a:extLst>
          </p:cNvPr>
          <p:cNvSpPr>
            <a:spLocks noGrp="1"/>
          </p:cNvSpPr>
          <p:nvPr>
            <p:ph idx="1"/>
          </p:nvPr>
        </p:nvSpPr>
        <p:spPr>
          <a:xfrm>
            <a:off x="1240022" y="2176272"/>
            <a:ext cx="7462544" cy="4041648"/>
          </a:xfrm>
        </p:spPr>
        <p:txBody>
          <a:bodyPr anchor="t">
            <a:normAutofit/>
          </a:bodyPr>
          <a:lstStyle/>
          <a:p>
            <a:r>
              <a:rPr lang="en-US" sz="3200" b="1" dirty="0"/>
              <a:t>We must answer God’s call to be saints    </a:t>
            </a:r>
            <a:r>
              <a:rPr lang="en-US" dirty="0"/>
              <a:t>(1 Corinthians 1:2; 1 Thessalonians 4:7).</a:t>
            </a:r>
          </a:p>
          <a:p>
            <a:r>
              <a:rPr lang="en-US" sz="3200" b="1" dirty="0"/>
              <a:t>By being sanctified – cleansed by the washing of regeneration </a:t>
            </a:r>
            <a:r>
              <a:rPr lang="en-US" dirty="0"/>
              <a:t>(1 Corinthians 6:11; Titus 3:5; Revelation 7:14).</a:t>
            </a:r>
            <a:endParaRPr lang="en-US" sz="3200" dirty="0"/>
          </a:p>
        </p:txBody>
      </p:sp>
    </p:spTree>
    <p:extLst>
      <p:ext uri="{BB962C8B-B14F-4D97-AF65-F5344CB8AC3E}">
        <p14:creationId xmlns:p14="http://schemas.microsoft.com/office/powerpoint/2010/main" val="396173017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5F4A8-57BE-F51F-8A74-E43E442A1AFC}"/>
              </a:ext>
            </a:extLst>
          </p:cNvPr>
          <p:cNvSpPr>
            <a:spLocks noGrp="1"/>
          </p:cNvSpPr>
          <p:nvPr>
            <p:ph type="title"/>
          </p:nvPr>
        </p:nvSpPr>
        <p:spPr>
          <a:xfrm>
            <a:off x="1618393" y="347472"/>
            <a:ext cx="6810903" cy="1188720"/>
          </a:xfrm>
        </p:spPr>
        <p:txBody>
          <a:bodyPr>
            <a:normAutofit/>
          </a:bodyPr>
          <a:lstStyle/>
          <a:p>
            <a:pPr algn="ctr"/>
            <a:r>
              <a:rPr lang="en-US" sz="4000" dirty="0">
                <a:latin typeface="Imprint MT Shadow" panose="04020605060303030202" pitchFamily="82" charset="0"/>
              </a:rPr>
              <a:t>Privileges and Obligations of the Saints who Worship God</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5F465C5-F7D5-45DB-FA45-DC53DC7E5D78}"/>
              </a:ext>
            </a:extLst>
          </p:cNvPr>
          <p:cNvSpPr>
            <a:spLocks noGrp="1"/>
          </p:cNvSpPr>
          <p:nvPr>
            <p:ph idx="1"/>
          </p:nvPr>
        </p:nvSpPr>
        <p:spPr>
          <a:xfrm>
            <a:off x="1240022" y="2176272"/>
            <a:ext cx="7462544" cy="4041648"/>
          </a:xfrm>
        </p:spPr>
        <p:txBody>
          <a:bodyPr anchor="t">
            <a:normAutofit/>
          </a:bodyPr>
          <a:lstStyle/>
          <a:p>
            <a:r>
              <a:rPr lang="en-US" sz="3200" b="1" dirty="0"/>
              <a:t>Living a holy life (not a worldly one) </a:t>
            </a:r>
            <a:r>
              <a:rPr lang="en-US" dirty="0"/>
              <a:t>(Ephesians 5:3-4).</a:t>
            </a:r>
          </a:p>
          <a:p>
            <a:r>
              <a:rPr lang="en-US" sz="3200" b="1" dirty="0"/>
              <a:t>Receiving Divine help in prayer                    </a:t>
            </a:r>
            <a:r>
              <a:rPr lang="en-US" dirty="0"/>
              <a:t>(Romans 8:26-27).</a:t>
            </a:r>
          </a:p>
          <a:p>
            <a:r>
              <a:rPr lang="en-US" sz="3200" b="1" dirty="0"/>
              <a:t>Worshipping God acceptably now and in eternity </a:t>
            </a:r>
            <a:r>
              <a:rPr lang="en-US" dirty="0"/>
              <a:t>(Psalm 89:7; Revelation 15:3-4;                           2 Thessalonians 1:10).</a:t>
            </a:r>
            <a:endParaRPr lang="en-US" sz="3200" dirty="0"/>
          </a:p>
        </p:txBody>
      </p:sp>
    </p:spTree>
    <p:extLst>
      <p:ext uri="{BB962C8B-B14F-4D97-AF65-F5344CB8AC3E}">
        <p14:creationId xmlns:p14="http://schemas.microsoft.com/office/powerpoint/2010/main" val="72171120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5F4A8-57BE-F51F-8A74-E43E442A1AFC}"/>
              </a:ext>
            </a:extLst>
          </p:cNvPr>
          <p:cNvSpPr>
            <a:spLocks noGrp="1"/>
          </p:cNvSpPr>
          <p:nvPr>
            <p:ph type="title"/>
          </p:nvPr>
        </p:nvSpPr>
        <p:spPr>
          <a:xfrm>
            <a:off x="1618393" y="347472"/>
            <a:ext cx="6810903" cy="1188720"/>
          </a:xfrm>
        </p:spPr>
        <p:txBody>
          <a:bodyPr>
            <a:normAutofit/>
          </a:bodyPr>
          <a:lstStyle/>
          <a:p>
            <a:pPr algn="ctr"/>
            <a:r>
              <a:rPr lang="en-US" sz="4000" dirty="0">
                <a:latin typeface="Imprint MT Shadow" panose="04020605060303030202" pitchFamily="82" charset="0"/>
              </a:rPr>
              <a:t>Cherish Sainthood!</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23075"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0"/>
            <a:ext cx="9144000"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728740"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5F465C5-F7D5-45DB-FA45-DC53DC7E5D78}"/>
              </a:ext>
            </a:extLst>
          </p:cNvPr>
          <p:cNvSpPr>
            <a:spLocks noGrp="1"/>
          </p:cNvSpPr>
          <p:nvPr>
            <p:ph idx="1"/>
          </p:nvPr>
        </p:nvSpPr>
        <p:spPr>
          <a:xfrm>
            <a:off x="1240022" y="2176272"/>
            <a:ext cx="7462544" cy="4041648"/>
          </a:xfrm>
        </p:spPr>
        <p:txBody>
          <a:bodyPr anchor="t">
            <a:normAutofit/>
          </a:bodyPr>
          <a:lstStyle/>
          <a:p>
            <a:r>
              <a:rPr lang="en-US" sz="3200" b="1" dirty="0"/>
              <a:t>Knowing the love of Christ!                              </a:t>
            </a:r>
            <a:r>
              <a:rPr lang="en-US" dirty="0"/>
              <a:t>(Ephesians 5:3-4).</a:t>
            </a:r>
          </a:p>
          <a:p>
            <a:r>
              <a:rPr lang="en-US" sz="3200" b="1" dirty="0"/>
              <a:t>Thankful for your inheritance!                  </a:t>
            </a:r>
            <a:r>
              <a:rPr lang="en-US" dirty="0"/>
              <a:t>(Colossians 1:12; Ephesians 1:18).</a:t>
            </a:r>
          </a:p>
        </p:txBody>
      </p:sp>
    </p:spTree>
    <p:extLst>
      <p:ext uri="{BB962C8B-B14F-4D97-AF65-F5344CB8AC3E}">
        <p14:creationId xmlns:p14="http://schemas.microsoft.com/office/powerpoint/2010/main" val="249697380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97</TotalTime>
  <Words>342</Words>
  <Application>Microsoft Office PowerPoint</Application>
  <PresentationFormat>On-screen Show (4:3)</PresentationFormat>
  <Paragraphs>22</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Imprint MT Shadow</vt:lpstr>
      <vt:lpstr>Office Theme</vt:lpstr>
      <vt:lpstr>Reverence for God  “In the Assembly of the Saints”</vt:lpstr>
      <vt:lpstr>Saints Worship and Serve God</vt:lpstr>
      <vt:lpstr>Why must God be Worshipped in Holiness by the Holy?</vt:lpstr>
      <vt:lpstr>How can we Become Saints Fit to Worship God?</vt:lpstr>
      <vt:lpstr>Privileges and Obligations of the Saints who Worship God</vt:lpstr>
      <vt:lpstr>Cherish Sainthood!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Reverence for God  “In the Assembly of The Saints”</dc:title>
  <dc:creator>Steve</dc:creator>
  <cp:lastModifiedBy>Steve</cp:lastModifiedBy>
  <cp:revision>10</cp:revision>
  <dcterms:created xsi:type="dcterms:W3CDTF">2023-01-27T20:01:54Z</dcterms:created>
  <dcterms:modified xsi:type="dcterms:W3CDTF">2023-01-27T22:34:48Z</dcterms:modified>
</cp:coreProperties>
</file>