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ED"/>
    <a:srgbClr val="F9EBC3"/>
    <a:srgbClr val="F6FCAA"/>
    <a:srgbClr val="F9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-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D0EAA-CB73-4396-B0F3-3769E95E8F7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CAC1-A8C5-4916-9B5A-C1D3528B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God’s will must have priority in the life of a Christian.  We consider His will when we plan for the future and pray.  </a:t>
            </a:r>
            <a:r>
              <a:rPr lang="en-US"/>
              <a:t>Most importantly, His </a:t>
            </a:r>
            <a:r>
              <a:rPr lang="en-US" dirty="0"/>
              <a:t>will guides our thoughts and actions day by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CAC1-A8C5-4916-9B5A-C1D3528B3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4651-6CF7-4090-BD87-7F1CD715884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428E-A0E2-43A7-B5AD-521A3328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" b="2"/>
          <a:stretch/>
        </p:blipFill>
        <p:spPr bwMode="auto">
          <a:xfrm>
            <a:off x="1" y="1"/>
            <a:ext cx="914399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837" y="4559523"/>
            <a:ext cx="8176103" cy="1236440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“Thy Will Be Done”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37" y="5795963"/>
            <a:ext cx="8176103" cy="560388"/>
          </a:xfrm>
          <a:noFill/>
        </p:spPr>
        <p:txBody>
          <a:bodyPr>
            <a:normAutofit/>
          </a:bodyPr>
          <a:lstStyle/>
          <a:p>
            <a:r>
              <a:rPr lang="en-US"/>
              <a:t>Giving God’s Will its Proper Place in our Lives</a:t>
            </a:r>
          </a:p>
        </p:txBody>
      </p:sp>
    </p:spTree>
    <p:extLst>
      <p:ext uri="{BB962C8B-B14F-4D97-AF65-F5344CB8AC3E}">
        <p14:creationId xmlns:p14="http://schemas.microsoft.com/office/powerpoint/2010/main" val="5528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wo sparro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r="14620" b="2"/>
          <a:stretch/>
        </p:blipFill>
        <p:spPr bwMode="auto">
          <a:xfrm rot="21286377">
            <a:off x="461079" y="2105459"/>
            <a:ext cx="3240712" cy="3359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325" y="352427"/>
            <a:ext cx="5924550" cy="1006474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Monotype Corsiva" panose="03010101010201010101" pitchFamily="66" charset="0"/>
              </a:rPr>
              <a:t>“Thy Will Be Done”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100" y="1690689"/>
            <a:ext cx="4927600" cy="4824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Providence</a:t>
            </a:r>
          </a:p>
          <a:p>
            <a:pPr>
              <a:spcBef>
                <a:spcPts val="300"/>
              </a:spcBef>
            </a:pPr>
            <a:r>
              <a:rPr lang="en-US" dirty="0"/>
              <a:t>God’s providential care accounts for much that happens in our lives    (Matthew 10:29-31)</a:t>
            </a:r>
          </a:p>
          <a:p>
            <a:pPr>
              <a:spcBef>
                <a:spcPts val="300"/>
              </a:spcBef>
            </a:pPr>
            <a:r>
              <a:rPr lang="en-US" dirty="0"/>
              <a:t>Our future plans must allow for His providence (James 4:15; Rom. 1:10; 15:32; 1 Cor. 4:19; Acts 18:21; 21:14)</a:t>
            </a:r>
          </a:p>
          <a:p>
            <a:pPr>
              <a:spcBef>
                <a:spcPts val="300"/>
              </a:spcBef>
            </a:pPr>
            <a:r>
              <a:rPr lang="en-US" dirty="0"/>
              <a:t>His will may allow us to suffer for doing good (1 Peter 3:17)</a:t>
            </a:r>
          </a:p>
        </p:txBody>
      </p:sp>
    </p:spTree>
    <p:extLst>
      <p:ext uri="{BB962C8B-B14F-4D97-AF65-F5344CB8AC3E}">
        <p14:creationId xmlns:p14="http://schemas.microsoft.com/office/powerpoint/2010/main" val="39660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ay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6" r="4384"/>
          <a:stretch/>
        </p:blipFill>
        <p:spPr bwMode="auto">
          <a:xfrm rot="21208745">
            <a:off x="450851" y="2311885"/>
            <a:ext cx="3319115" cy="302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1" y="1825624"/>
            <a:ext cx="4491710" cy="49053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200" b="1" dirty="0"/>
              <a:t>Prayer</a:t>
            </a:r>
          </a:p>
          <a:p>
            <a:pPr>
              <a:lnSpc>
                <a:spcPct val="80000"/>
              </a:lnSpc>
            </a:pPr>
            <a:r>
              <a:rPr lang="en-US" dirty="0"/>
              <a:t>God’s will must take precedence in every request.</a:t>
            </a:r>
          </a:p>
          <a:p>
            <a:pPr>
              <a:lnSpc>
                <a:spcPct val="80000"/>
              </a:lnSpc>
            </a:pPr>
            <a:r>
              <a:rPr lang="en-US" dirty="0"/>
              <a:t>Jesus taught this by example (Matthew 26:39, 42; Luke 22:41-44)</a:t>
            </a:r>
          </a:p>
          <a:p>
            <a:pPr>
              <a:lnSpc>
                <a:spcPct val="80000"/>
              </a:lnSpc>
            </a:pPr>
            <a:r>
              <a:rPr lang="en-US" dirty="0"/>
              <a:t>Praying </a:t>
            </a:r>
            <a:r>
              <a:rPr lang="en-US" i="1" dirty="0"/>
              <a:t>according to </a:t>
            </a:r>
            <a:r>
              <a:rPr lang="en-US" dirty="0"/>
              <a:t>His will gives us confidence that He will hear. (1 John 5:14)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11325" y="352427"/>
            <a:ext cx="5924550" cy="1006474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prstClr val="black"/>
                </a:solidFill>
                <a:latin typeface="Monotype Corsiva" panose="03010101010201010101" pitchFamily="66" charset="0"/>
              </a:rPr>
              <a:t>“Thy Will Be Done”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174" y="1625600"/>
            <a:ext cx="5408126" cy="5232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200" b="1" dirty="0"/>
              <a:t>Personal Obedience</a:t>
            </a:r>
          </a:p>
          <a:p>
            <a:pPr>
              <a:lnSpc>
                <a:spcPct val="80000"/>
              </a:lnSpc>
            </a:pPr>
            <a:r>
              <a:rPr lang="en-US" dirty="0"/>
              <a:t>Doing God’s will is required in God’s kingdom and in God’s family. (Matthew 7:21; Mark 3:35; 1 John 2:17)</a:t>
            </a:r>
          </a:p>
          <a:p>
            <a:pPr>
              <a:lnSpc>
                <a:spcPct val="80000"/>
              </a:lnSpc>
            </a:pPr>
            <a:r>
              <a:rPr lang="en-US" dirty="0"/>
              <a:t>To do the will of God one must know the will of God 	  (Ephesians 5:17; Luke 12:47)</a:t>
            </a:r>
          </a:p>
          <a:p>
            <a:pPr>
              <a:lnSpc>
                <a:spcPct val="80000"/>
              </a:lnSpc>
            </a:pPr>
            <a:r>
              <a:rPr lang="en-US" dirty="0"/>
              <a:t>Doing the will of God requires changes in the inner man and our outward behavior (Romans 12:2; Ephesians 6:6; 1 Thess. 4:3; 5:18; 1 Peter 4:1-3; 2:15)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4098" name="Picture 2" descr="Image result for walking narrow pat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4" y="1625600"/>
            <a:ext cx="3019191" cy="4834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11325" y="352427"/>
            <a:ext cx="5924550" cy="1006474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prstClr val="black"/>
                </a:solidFill>
                <a:latin typeface="Monotype Corsiva" panose="03010101010201010101" pitchFamily="66" charset="0"/>
              </a:rPr>
              <a:t>“Thy Will Be Done”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213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Monotype Corsiva</vt:lpstr>
      <vt:lpstr>Office Theme</vt:lpstr>
      <vt:lpstr>“Thy Will Be Done”</vt:lpstr>
      <vt:lpstr>“Thy Will Be Done”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“Thy Will Be Done”</dc:title>
  <dc:creator>user</dc:creator>
  <cp:lastModifiedBy>user</cp:lastModifiedBy>
  <cp:revision>10</cp:revision>
  <dcterms:created xsi:type="dcterms:W3CDTF">2017-02-03T20:23:22Z</dcterms:created>
  <dcterms:modified xsi:type="dcterms:W3CDTF">2017-02-03T22:34:19Z</dcterms:modified>
</cp:coreProperties>
</file>