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9ECBD-3F0F-44F9-9B81-2B6188968910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0D8B7-B4EB-40D2-AAFE-0E107D932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1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give attention to a lot of things…smart phones, television, politics, sports.  But how much attention are we giving to reading God’s word?  How much should we be giving </a:t>
            </a:r>
            <a:r>
              <a:rPr lang="en-US"/>
              <a:t>and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D8B7-B4EB-40D2-AAFE-0E107D9329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3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76DE-5888-4126-9149-7CAD971BA51E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F962-45B6-4B07-AAAB-70105A8F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98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76DE-5888-4126-9149-7CAD971BA51E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F962-45B6-4B07-AAAB-70105A8F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57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76DE-5888-4126-9149-7CAD971BA51E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F962-45B6-4B07-AAAB-70105A8F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78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76DE-5888-4126-9149-7CAD971BA51E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F962-45B6-4B07-AAAB-70105A8F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08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76DE-5888-4126-9149-7CAD971BA51E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F962-45B6-4B07-AAAB-70105A8F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12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76DE-5888-4126-9149-7CAD971BA51E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F962-45B6-4B07-AAAB-70105A8F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16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76DE-5888-4126-9149-7CAD971BA51E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F962-45B6-4B07-AAAB-70105A8F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20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76DE-5888-4126-9149-7CAD971BA51E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F962-45B6-4B07-AAAB-70105A8F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73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76DE-5888-4126-9149-7CAD971BA51E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F962-45B6-4B07-AAAB-70105A8F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92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76DE-5888-4126-9149-7CAD971BA51E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F962-45B6-4B07-AAAB-70105A8F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0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76DE-5888-4126-9149-7CAD971BA51E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F962-45B6-4B07-AAAB-70105A8F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5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B76DE-5888-4126-9149-7CAD971BA51E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FF962-45B6-4B07-AAAB-70105A8F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5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FCC410-82EB-4A62-B8EB-5B94F0EEC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2ACBB8-7EF3-4810-956A-58803BFF8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037" y="121335"/>
            <a:ext cx="6600524" cy="2387600"/>
          </a:xfrm>
        </p:spPr>
        <p:txBody>
          <a:bodyPr anchor="ctr"/>
          <a:lstStyle/>
          <a:p>
            <a:pPr algn="l"/>
            <a:r>
              <a:rPr lang="en-US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oper Black" panose="0208090404030B020404" pitchFamily="18" charset="0"/>
              </a:rPr>
              <a:t>“Give Attention 	to Reading”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A09AF-4BB4-49F8-BA7B-E979E2D28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4172" y="6030119"/>
            <a:ext cx="2418347" cy="553561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/>
              <a:t>1 Timothy 4:13</a:t>
            </a:r>
          </a:p>
        </p:txBody>
      </p:sp>
    </p:spTree>
    <p:extLst>
      <p:ext uri="{BB962C8B-B14F-4D97-AF65-F5344CB8AC3E}">
        <p14:creationId xmlns:p14="http://schemas.microsoft.com/office/powerpoint/2010/main" val="3767475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2825BE-02A6-4B1E-BE4F-9C0E1677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01" y="-29011"/>
            <a:ext cx="6603899" cy="2107933"/>
          </a:xfrm>
        </p:spPr>
        <p:txBody>
          <a:bodyPr>
            <a:norm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The Attention given  	    	to reading Scripture in  		the Old Testament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FAC50-354A-48FE-B430-E145620D11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10045" r="16626" b="-1"/>
          <a:stretch/>
        </p:blipFill>
        <p:spPr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EFFCD-978B-4B5A-AF97-C4F1FADB2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819176"/>
            <a:ext cx="4457700" cy="4312118"/>
          </a:xfrm>
        </p:spPr>
        <p:txBody>
          <a:bodyPr anchor="ctr"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Moses at Sinai             </a:t>
            </a:r>
            <a:r>
              <a:rPr lang="en-US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(Exodus 24:7-8)</a:t>
            </a:r>
          </a:p>
          <a:p>
            <a:r>
              <a:rPr lang="en-US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future king of Israel </a:t>
            </a:r>
            <a:r>
              <a:rPr lang="en-US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(Deuteronomy 17:18-19)</a:t>
            </a:r>
          </a:p>
          <a:p>
            <a:r>
              <a:rPr lang="en-US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Joshua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(Joshua 8:34-35)</a:t>
            </a:r>
          </a:p>
          <a:p>
            <a:r>
              <a:rPr lang="en-US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the days of Josiah          </a:t>
            </a:r>
            <a:r>
              <a:rPr lang="en-US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 Kings 22:8-11; 23:2-3)</a:t>
            </a:r>
          </a:p>
          <a:p>
            <a:r>
              <a:rPr lang="en-US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the days of Ezra               </a:t>
            </a:r>
            <a:r>
              <a:rPr lang="en-US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(Neh. 8:3-18; 9:3; 13:1)</a:t>
            </a:r>
          </a:p>
        </p:txBody>
      </p:sp>
    </p:spTree>
    <p:extLst>
      <p:ext uri="{BB962C8B-B14F-4D97-AF65-F5344CB8AC3E}">
        <p14:creationId xmlns:p14="http://schemas.microsoft.com/office/powerpoint/2010/main" val="3240078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2825BE-02A6-4B1E-BE4F-9C0E1677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01" y="-29011"/>
            <a:ext cx="6603899" cy="2107933"/>
          </a:xfrm>
        </p:spPr>
        <p:txBody>
          <a:bodyPr>
            <a:norm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The Attention given  	    	to reading Scripture in  		the New Testament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FAC50-354A-48FE-B430-E145620D11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10045" r="16626" b="-1"/>
          <a:stretch/>
        </p:blipFill>
        <p:spPr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EFFCD-978B-4B5A-AF97-C4F1FADB2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246" y="2079752"/>
            <a:ext cx="4592454" cy="4312118"/>
          </a:xfrm>
        </p:spPr>
        <p:txBody>
          <a:bodyPr anchor="ctr"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Jesus emphasized it </a:t>
            </a:r>
            <a:r>
              <a:rPr lang="en-US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(Matthew 12:3-5; 19:4; 21:16; 42; 22:31)</a:t>
            </a:r>
          </a:p>
          <a:p>
            <a:r>
              <a:rPr lang="en-US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 was Jesus’ custom        </a:t>
            </a:r>
            <a:r>
              <a:rPr lang="en-US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(Luke 4:16)</a:t>
            </a:r>
          </a:p>
          <a:p>
            <a:r>
              <a:rPr lang="en-US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Ethiopian practiced it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(Acts 8:28-32)</a:t>
            </a:r>
          </a:p>
          <a:p>
            <a:r>
              <a:rPr lang="en-US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epistles were written to be read!</a:t>
            </a:r>
            <a:r>
              <a:rPr lang="en-US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(Colossians 4:16;   1 Thessalonians 5:27)</a:t>
            </a:r>
          </a:p>
        </p:txBody>
      </p:sp>
    </p:spTree>
    <p:extLst>
      <p:ext uri="{BB962C8B-B14F-4D97-AF65-F5344CB8AC3E}">
        <p14:creationId xmlns:p14="http://schemas.microsoft.com/office/powerpoint/2010/main" val="1143488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11C9-6AAD-420E-8449-237252D7E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152400"/>
            <a:ext cx="4939869" cy="2153469"/>
          </a:xfrm>
        </p:spPr>
        <p:txBody>
          <a:bodyPr>
            <a:norm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What is our motivation to give attention to reading God’s word?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F972-6415-4E40-8594-55C27CC4E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83" y="2438400"/>
            <a:ext cx="5128182" cy="3785419"/>
          </a:xfrm>
        </p:spPr>
        <p:txBody>
          <a:bodyPr>
            <a:norm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value of God’s word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(Psalm 119:162, 14, 72, 127)</a:t>
            </a:r>
          </a:p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Its purity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(Psalm 119:140)</a:t>
            </a:r>
          </a:p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Its guidance                                  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(Psalm 119:100-105)</a:t>
            </a:r>
          </a:p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It contains Christ!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(John 5:39; 15:26; Ephesians 3:3-5)</a:t>
            </a:r>
          </a:p>
          <a:p>
            <a:endParaRPr lang="en-US" sz="2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7B1E7-7B21-4EED-B61C-04CC98CD2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2" r="22864"/>
          <a:stretch/>
        </p:blipFill>
        <p:spPr>
          <a:xfrm>
            <a:off x="5667306" y="10"/>
            <a:ext cx="347669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87157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694ED-ECB0-474C-843F-EEC4783797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29947" r="9863" b="2"/>
          <a:stretch/>
        </p:blipFill>
        <p:spPr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F2DC3-37C4-4606-A1EA-9999EDDCB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370" y="395925"/>
            <a:ext cx="4780407" cy="624749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48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My eyes 		  fail from  	searching Your word,	saying,  “When will You 	comfort me?“ </a:t>
            </a:r>
            <a:r>
              <a:rPr lang="en-US" sz="32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 	(Psalm 119:82)</a:t>
            </a:r>
            <a:endParaRPr lang="en-US" sz="4000" i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68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200</Words>
  <Application>Microsoft Office PowerPoint</Application>
  <PresentationFormat>On-screen Show (4:3)</PresentationFormat>
  <Paragraphs>21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Cooper Black</vt:lpstr>
      <vt:lpstr>Office Theme</vt:lpstr>
      <vt:lpstr>“Give Attention  to Reading”</vt:lpstr>
      <vt:lpstr>The Attention given        to reading Scripture in    the Old Testament</vt:lpstr>
      <vt:lpstr>The Attention given        to reading Scripture in    the New Testament</vt:lpstr>
      <vt:lpstr>What is our motivation to give attention to reading God’s word?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“Give Attention to Reading”</dc:title>
  <dc:creator>Eastside Enlightener</dc:creator>
  <cp:lastModifiedBy>Eastside Enlightener</cp:lastModifiedBy>
  <cp:revision>10</cp:revision>
  <dcterms:created xsi:type="dcterms:W3CDTF">2019-02-08T22:09:58Z</dcterms:created>
  <dcterms:modified xsi:type="dcterms:W3CDTF">2019-02-09T16:37:53Z</dcterms:modified>
</cp:coreProperties>
</file>