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0112" autoAdjust="0"/>
  </p:normalViewPr>
  <p:slideViewPr>
    <p:cSldViewPr>
      <p:cViewPr varScale="1">
        <p:scale>
          <a:sx n="48" d="100"/>
          <a:sy n="48" d="100"/>
        </p:scale>
        <p:origin x="1172" y="40"/>
      </p:cViewPr>
      <p:guideLst>
        <p:guide orient="horz" pos="2160"/>
        <p:guide pos="2880"/>
      </p:guideLst>
    </p:cSldViewPr>
  </p:slideViewPr>
  <p:outlineViewPr>
    <p:cViewPr>
      <p:scale>
        <a:sx n="33" d="100"/>
        <a:sy n="33" d="100"/>
      </p:scale>
      <p:origin x="0" y="-32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6847D06-8ACA-93A7-7310-B3A59923549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2291" name="Rectangle 3">
            <a:extLst>
              <a:ext uri="{FF2B5EF4-FFF2-40B4-BE49-F238E27FC236}">
                <a16:creationId xmlns:a16="http://schemas.microsoft.com/office/drawing/2014/main" id="{D5B4203A-72D8-CD5A-C2B2-A3D15EC6C50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2292" name="Rectangle 4">
            <a:extLst>
              <a:ext uri="{FF2B5EF4-FFF2-40B4-BE49-F238E27FC236}">
                <a16:creationId xmlns:a16="http://schemas.microsoft.com/office/drawing/2014/main" id="{7A0D4C3C-8E1C-C791-8D13-1F36A0528BE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CCF1A256-7EE8-FFF5-9F83-292F0319602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4" name="Rectangle 6">
            <a:extLst>
              <a:ext uri="{FF2B5EF4-FFF2-40B4-BE49-F238E27FC236}">
                <a16:creationId xmlns:a16="http://schemas.microsoft.com/office/drawing/2014/main" id="{BAEAC0D7-929B-D57A-408E-37CD933B9AA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2295" name="Rectangle 7">
            <a:extLst>
              <a:ext uri="{FF2B5EF4-FFF2-40B4-BE49-F238E27FC236}">
                <a16:creationId xmlns:a16="http://schemas.microsoft.com/office/drawing/2014/main" id="{0F76357B-DD25-6E43-FE69-0DC7398DAA7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D4F4A46-AD11-408B-875D-F04BF0B8B9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5224F2-28AD-E54C-94D5-4424C88378B1}"/>
              </a:ext>
            </a:extLst>
          </p:cNvPr>
          <p:cNvSpPr>
            <a:spLocks noGrp="1" noChangeArrowheads="1"/>
          </p:cNvSpPr>
          <p:nvPr>
            <p:ph type="sldNum" sz="quarter" idx="5"/>
          </p:nvPr>
        </p:nvSpPr>
        <p:spPr>
          <a:ln/>
        </p:spPr>
        <p:txBody>
          <a:bodyPr/>
          <a:lstStyle/>
          <a:p>
            <a:fld id="{0DDB0D44-A0E2-4454-AD67-C0D324F66A4A}" type="slidenum">
              <a:rPr lang="en-US" altLang="en-US"/>
              <a:pPr/>
              <a:t>1</a:t>
            </a:fld>
            <a:endParaRPr lang="en-US" altLang="en-US"/>
          </a:p>
        </p:txBody>
      </p:sp>
      <p:sp>
        <p:nvSpPr>
          <p:cNvPr id="13314" name="Rectangle 2">
            <a:extLst>
              <a:ext uri="{FF2B5EF4-FFF2-40B4-BE49-F238E27FC236}">
                <a16:creationId xmlns:a16="http://schemas.microsoft.com/office/drawing/2014/main" id="{D5FDC0FF-C771-F19E-8F01-C2FD1BD9D52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7F24604-B358-097B-53B4-EAD543EBB054}"/>
              </a:ext>
            </a:extLst>
          </p:cNvPr>
          <p:cNvSpPr>
            <a:spLocks noGrp="1" noChangeArrowheads="1"/>
          </p:cNvSpPr>
          <p:nvPr>
            <p:ph type="body" idx="1"/>
          </p:nvPr>
        </p:nvSpPr>
        <p:spPr/>
        <p:txBody>
          <a:bodyPr/>
          <a:lstStyle/>
          <a:p>
            <a:r>
              <a:rPr lang="en-US" altLang="en-US" dirty="0"/>
              <a:t>The two major covenants God made with His chosen people in Bible history differ dramatically.  One brings bondage, the other brings liberty.  One brings death, the other life.  One relied on the blood of animals, the other on the blood of Christ.  The sacrifices, the worship, the music, the day for assembling </a:t>
            </a:r>
            <a:r>
              <a:rPr lang="en-US" altLang="en-US"/>
              <a:t>to worship, </a:t>
            </a:r>
            <a:r>
              <a:rPr lang="en-US" altLang="en-US" dirty="0"/>
              <a:t>and the way to request forgiveness from God are </a:t>
            </a:r>
            <a:r>
              <a:rPr lang="en-US" altLang="en-US"/>
              <a:t>all different. </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BC3459-A850-C053-C3AF-BE055C84B885}"/>
              </a:ext>
            </a:extLst>
          </p:cNvPr>
          <p:cNvSpPr>
            <a:spLocks noGrp="1" noChangeArrowheads="1"/>
          </p:cNvSpPr>
          <p:nvPr>
            <p:ph type="sldNum" sz="quarter" idx="5"/>
          </p:nvPr>
        </p:nvSpPr>
        <p:spPr>
          <a:ln/>
        </p:spPr>
        <p:txBody>
          <a:bodyPr/>
          <a:lstStyle/>
          <a:p>
            <a:fld id="{FA6A754F-3EAF-43F3-B002-E5AF35E12A0E}" type="slidenum">
              <a:rPr lang="en-US" altLang="en-US"/>
              <a:pPr/>
              <a:t>2</a:t>
            </a:fld>
            <a:endParaRPr lang="en-US" altLang="en-US"/>
          </a:p>
        </p:txBody>
      </p:sp>
      <p:sp>
        <p:nvSpPr>
          <p:cNvPr id="14338" name="Rectangle 2">
            <a:extLst>
              <a:ext uri="{FF2B5EF4-FFF2-40B4-BE49-F238E27FC236}">
                <a16:creationId xmlns:a16="http://schemas.microsoft.com/office/drawing/2014/main" id="{EFCDF881-51CF-4946-EF2F-C869A297EBA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B274E4C-4C71-DBD3-599D-B590648CA9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A05739-C6C9-1C0A-0D6A-718BD8C6E9DF}"/>
              </a:ext>
            </a:extLst>
          </p:cNvPr>
          <p:cNvSpPr>
            <a:spLocks noGrp="1" noChangeArrowheads="1"/>
          </p:cNvSpPr>
          <p:nvPr>
            <p:ph type="sldNum" sz="quarter" idx="5"/>
          </p:nvPr>
        </p:nvSpPr>
        <p:spPr>
          <a:ln/>
        </p:spPr>
        <p:txBody>
          <a:bodyPr/>
          <a:lstStyle/>
          <a:p>
            <a:fld id="{D5AB158A-326D-420A-A7C8-D39D1BA9A054}" type="slidenum">
              <a:rPr lang="en-US" altLang="en-US"/>
              <a:pPr/>
              <a:t>3</a:t>
            </a:fld>
            <a:endParaRPr lang="en-US" altLang="en-US"/>
          </a:p>
        </p:txBody>
      </p:sp>
      <p:sp>
        <p:nvSpPr>
          <p:cNvPr id="15362" name="Rectangle 2">
            <a:extLst>
              <a:ext uri="{FF2B5EF4-FFF2-40B4-BE49-F238E27FC236}">
                <a16:creationId xmlns:a16="http://schemas.microsoft.com/office/drawing/2014/main" id="{86947EA6-5EBA-2316-B775-9874F96DECA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13CA4ADF-A5F8-DE1C-DC83-805FCFCFC27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595F6F-D5F4-F8A7-0ACC-40B81E9D332A}"/>
              </a:ext>
            </a:extLst>
          </p:cNvPr>
          <p:cNvSpPr>
            <a:spLocks noGrp="1" noChangeArrowheads="1"/>
          </p:cNvSpPr>
          <p:nvPr>
            <p:ph type="sldNum" sz="quarter" idx="5"/>
          </p:nvPr>
        </p:nvSpPr>
        <p:spPr>
          <a:ln/>
        </p:spPr>
        <p:txBody>
          <a:bodyPr/>
          <a:lstStyle/>
          <a:p>
            <a:fld id="{8781EFF2-32B9-425A-923F-895B3C116710}" type="slidenum">
              <a:rPr lang="en-US" altLang="en-US"/>
              <a:pPr/>
              <a:t>4</a:t>
            </a:fld>
            <a:endParaRPr lang="en-US" altLang="en-US"/>
          </a:p>
        </p:txBody>
      </p:sp>
      <p:sp>
        <p:nvSpPr>
          <p:cNvPr id="16386" name="Rectangle 2">
            <a:extLst>
              <a:ext uri="{FF2B5EF4-FFF2-40B4-BE49-F238E27FC236}">
                <a16:creationId xmlns:a16="http://schemas.microsoft.com/office/drawing/2014/main" id="{A936BC2C-774F-AE99-60B0-84F1C233850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4ED52D9-BEAC-28FE-9937-3C7CE4932D1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C0509A-6BEE-E0D0-A7AA-8A19D179694D}"/>
              </a:ext>
            </a:extLst>
          </p:cNvPr>
          <p:cNvSpPr>
            <a:spLocks noGrp="1" noChangeArrowheads="1"/>
          </p:cNvSpPr>
          <p:nvPr>
            <p:ph type="sldNum" sz="quarter" idx="5"/>
          </p:nvPr>
        </p:nvSpPr>
        <p:spPr>
          <a:ln/>
        </p:spPr>
        <p:txBody>
          <a:bodyPr/>
          <a:lstStyle/>
          <a:p>
            <a:fld id="{BB2A651C-0E9C-488B-B1F2-2CB74690C339}" type="slidenum">
              <a:rPr lang="en-US" altLang="en-US"/>
              <a:pPr/>
              <a:t>5</a:t>
            </a:fld>
            <a:endParaRPr lang="en-US" altLang="en-US"/>
          </a:p>
        </p:txBody>
      </p:sp>
      <p:sp>
        <p:nvSpPr>
          <p:cNvPr id="18434" name="Rectangle 2">
            <a:extLst>
              <a:ext uri="{FF2B5EF4-FFF2-40B4-BE49-F238E27FC236}">
                <a16:creationId xmlns:a16="http://schemas.microsoft.com/office/drawing/2014/main" id="{6DFE1A6F-2EE8-4E15-E32A-10290ED1DFCC}"/>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0D331FB-CC7C-9A94-F34C-4CBE830015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347DA9-C0D9-5EF3-34B2-4B24494DA390}"/>
              </a:ext>
            </a:extLst>
          </p:cNvPr>
          <p:cNvSpPr>
            <a:spLocks noGrp="1" noChangeArrowheads="1"/>
          </p:cNvSpPr>
          <p:nvPr>
            <p:ph type="sldNum" sz="quarter" idx="5"/>
          </p:nvPr>
        </p:nvSpPr>
        <p:spPr>
          <a:ln/>
        </p:spPr>
        <p:txBody>
          <a:bodyPr/>
          <a:lstStyle/>
          <a:p>
            <a:fld id="{C5075470-AD0D-4422-9981-02643E172B5B}" type="slidenum">
              <a:rPr lang="en-US" altLang="en-US"/>
              <a:pPr/>
              <a:t>6</a:t>
            </a:fld>
            <a:endParaRPr lang="en-US" altLang="en-US"/>
          </a:p>
        </p:txBody>
      </p:sp>
      <p:sp>
        <p:nvSpPr>
          <p:cNvPr id="20482" name="Rectangle 2">
            <a:extLst>
              <a:ext uri="{FF2B5EF4-FFF2-40B4-BE49-F238E27FC236}">
                <a16:creationId xmlns:a16="http://schemas.microsoft.com/office/drawing/2014/main" id="{067D8D4A-AFFA-C3EA-492B-5224FA54CC7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FD652485-6900-A05E-CCC5-0F208A33F45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B65183-867B-F0E2-D46B-46E4A8FA5529}"/>
              </a:ext>
            </a:extLst>
          </p:cNvPr>
          <p:cNvSpPr>
            <a:spLocks noGrp="1" noChangeArrowheads="1"/>
          </p:cNvSpPr>
          <p:nvPr>
            <p:ph type="sldNum" sz="quarter" idx="5"/>
          </p:nvPr>
        </p:nvSpPr>
        <p:spPr>
          <a:ln/>
        </p:spPr>
        <p:txBody>
          <a:bodyPr/>
          <a:lstStyle/>
          <a:p>
            <a:fld id="{5CAA5323-1668-4173-B35C-5A8B6E28EFAE}" type="slidenum">
              <a:rPr lang="en-US" altLang="en-US"/>
              <a:pPr/>
              <a:t>7</a:t>
            </a:fld>
            <a:endParaRPr lang="en-US" altLang="en-US"/>
          </a:p>
        </p:txBody>
      </p:sp>
      <p:sp>
        <p:nvSpPr>
          <p:cNvPr id="22530" name="Rectangle 2">
            <a:extLst>
              <a:ext uri="{FF2B5EF4-FFF2-40B4-BE49-F238E27FC236}">
                <a16:creationId xmlns:a16="http://schemas.microsoft.com/office/drawing/2014/main" id="{35E4ACD5-A945-79EC-E18F-2B2D58D184F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C67375F-2C04-296B-1E18-E29DE71667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036A9A-5556-6482-6AC0-3946F7BF3A4B}"/>
              </a:ext>
            </a:extLst>
          </p:cNvPr>
          <p:cNvSpPr>
            <a:spLocks noGrp="1" noChangeArrowheads="1"/>
          </p:cNvSpPr>
          <p:nvPr>
            <p:ph type="sldNum" sz="quarter" idx="5"/>
          </p:nvPr>
        </p:nvSpPr>
        <p:spPr>
          <a:ln/>
        </p:spPr>
        <p:txBody>
          <a:bodyPr/>
          <a:lstStyle/>
          <a:p>
            <a:fld id="{57108CBC-8345-4DFE-8A5F-24C44BC2AE03}" type="slidenum">
              <a:rPr lang="en-US" altLang="en-US"/>
              <a:pPr/>
              <a:t>8</a:t>
            </a:fld>
            <a:endParaRPr lang="en-US" altLang="en-US"/>
          </a:p>
        </p:txBody>
      </p:sp>
      <p:sp>
        <p:nvSpPr>
          <p:cNvPr id="26626" name="Rectangle 2">
            <a:extLst>
              <a:ext uri="{FF2B5EF4-FFF2-40B4-BE49-F238E27FC236}">
                <a16:creationId xmlns:a16="http://schemas.microsoft.com/office/drawing/2014/main" id="{7F91C8FE-3936-E9C2-6E2B-A4BE2A3310C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F2205715-FF6B-F1FC-3E13-04E4CBBFBF04}"/>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D6B8C2F4-BFFF-5509-4000-C57D0F830E27}"/>
              </a:ext>
            </a:extLst>
          </p:cNvPr>
          <p:cNvGrpSpPr>
            <a:grpSpLocks/>
          </p:cNvGrpSpPr>
          <p:nvPr/>
        </p:nvGrpSpPr>
        <p:grpSpPr bwMode="auto">
          <a:xfrm>
            <a:off x="0" y="0"/>
            <a:ext cx="9144000" cy="6858000"/>
            <a:chOff x="0" y="0"/>
            <a:chExt cx="5760" cy="4320"/>
          </a:xfrm>
        </p:grpSpPr>
        <p:sp>
          <p:nvSpPr>
            <p:cNvPr id="5123" name="Rectangle 3">
              <a:extLst>
                <a:ext uri="{FF2B5EF4-FFF2-40B4-BE49-F238E27FC236}">
                  <a16:creationId xmlns:a16="http://schemas.microsoft.com/office/drawing/2014/main" id="{8B2824A0-157F-D22D-153A-D52D82506070}"/>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5124" name="Rectangle 4">
              <a:extLst>
                <a:ext uri="{FF2B5EF4-FFF2-40B4-BE49-F238E27FC236}">
                  <a16:creationId xmlns:a16="http://schemas.microsoft.com/office/drawing/2014/main" id="{2D0B5BCC-197E-B227-7139-C66D42635EE2}"/>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grpSp>
          <p:nvGrpSpPr>
            <p:cNvPr id="5125" name="Group 5">
              <a:extLst>
                <a:ext uri="{FF2B5EF4-FFF2-40B4-BE49-F238E27FC236}">
                  <a16:creationId xmlns:a16="http://schemas.microsoft.com/office/drawing/2014/main" id="{3C2881D4-5E26-BEA5-4E46-F21A6ECCCF00}"/>
                </a:ext>
              </a:extLst>
            </p:cNvPr>
            <p:cNvGrpSpPr>
              <a:grpSpLocks/>
            </p:cNvGrpSpPr>
            <p:nvPr/>
          </p:nvGrpSpPr>
          <p:grpSpPr bwMode="auto">
            <a:xfrm>
              <a:off x="0" y="672"/>
              <a:ext cx="1806" cy="1989"/>
              <a:chOff x="0" y="672"/>
              <a:chExt cx="1806" cy="1989"/>
            </a:xfrm>
          </p:grpSpPr>
          <p:sp>
            <p:nvSpPr>
              <p:cNvPr id="5126" name="Rectangle 6">
                <a:extLst>
                  <a:ext uri="{FF2B5EF4-FFF2-40B4-BE49-F238E27FC236}">
                    <a16:creationId xmlns:a16="http://schemas.microsoft.com/office/drawing/2014/main" id="{25836ED4-9F43-F82B-9A14-552AB89074FB}"/>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27" name="Rectangle 7">
                <a:extLst>
                  <a:ext uri="{FF2B5EF4-FFF2-40B4-BE49-F238E27FC236}">
                    <a16:creationId xmlns:a16="http://schemas.microsoft.com/office/drawing/2014/main" id="{01A5288A-2695-3847-79E6-F2276C55E645}"/>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28" name="Rectangle 8">
                <a:extLst>
                  <a:ext uri="{FF2B5EF4-FFF2-40B4-BE49-F238E27FC236}">
                    <a16:creationId xmlns:a16="http://schemas.microsoft.com/office/drawing/2014/main" id="{96A40015-3CF8-5E85-BA7E-371EE1667B0E}"/>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29" name="Rectangle 9">
                <a:extLst>
                  <a:ext uri="{FF2B5EF4-FFF2-40B4-BE49-F238E27FC236}">
                    <a16:creationId xmlns:a16="http://schemas.microsoft.com/office/drawing/2014/main" id="{8332909F-B0FD-940E-6636-A8352E687B91}"/>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0" name="Rectangle 10">
                <a:extLst>
                  <a:ext uri="{FF2B5EF4-FFF2-40B4-BE49-F238E27FC236}">
                    <a16:creationId xmlns:a16="http://schemas.microsoft.com/office/drawing/2014/main" id="{7AC3390F-13B5-1553-7467-DACCED4B1FDB}"/>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1" name="Rectangle 11">
                <a:extLst>
                  <a:ext uri="{FF2B5EF4-FFF2-40B4-BE49-F238E27FC236}">
                    <a16:creationId xmlns:a16="http://schemas.microsoft.com/office/drawing/2014/main" id="{7FACF6EC-C4CD-115C-C470-3870D8B6306E}"/>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2" name="Rectangle 12">
                <a:extLst>
                  <a:ext uri="{FF2B5EF4-FFF2-40B4-BE49-F238E27FC236}">
                    <a16:creationId xmlns:a16="http://schemas.microsoft.com/office/drawing/2014/main" id="{678F5D25-CEB4-3205-EDB7-9FA767BCFE27}"/>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3" name="Rectangle 13">
                <a:extLst>
                  <a:ext uri="{FF2B5EF4-FFF2-40B4-BE49-F238E27FC236}">
                    <a16:creationId xmlns:a16="http://schemas.microsoft.com/office/drawing/2014/main" id="{36A8DE4C-5985-296B-E5DD-0C48416B138C}"/>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4" name="Rectangle 14">
                <a:extLst>
                  <a:ext uri="{FF2B5EF4-FFF2-40B4-BE49-F238E27FC236}">
                    <a16:creationId xmlns:a16="http://schemas.microsoft.com/office/drawing/2014/main" id="{B0E6734F-C6C1-0324-9EF8-3D3E992EFEFF}"/>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5135" name="Rectangle 15">
                <a:extLst>
                  <a:ext uri="{FF2B5EF4-FFF2-40B4-BE49-F238E27FC236}">
                    <a16:creationId xmlns:a16="http://schemas.microsoft.com/office/drawing/2014/main" id="{3066CC34-7323-D1FB-6C04-F0297739609A}"/>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grpSp>
      </p:grpSp>
      <p:sp>
        <p:nvSpPr>
          <p:cNvPr id="5136" name="Rectangle 16">
            <a:extLst>
              <a:ext uri="{FF2B5EF4-FFF2-40B4-BE49-F238E27FC236}">
                <a16:creationId xmlns:a16="http://schemas.microsoft.com/office/drawing/2014/main" id="{DE509A50-98A0-AB34-8E4B-EF46ABF8B1DD}"/>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5137" name="Rectangle 17">
            <a:extLst>
              <a:ext uri="{FF2B5EF4-FFF2-40B4-BE49-F238E27FC236}">
                <a16:creationId xmlns:a16="http://schemas.microsoft.com/office/drawing/2014/main" id="{DF18214C-9217-4150-93E4-629432BFE10A}"/>
              </a:ext>
            </a:extLst>
          </p:cNvPr>
          <p:cNvSpPr>
            <a:spLocks noGrp="1" noChangeArrowheads="1"/>
          </p:cNvSpPr>
          <p:nvPr>
            <p:ph type="ftr" sz="quarter" idx="3"/>
          </p:nvPr>
        </p:nvSpPr>
        <p:spPr/>
        <p:txBody>
          <a:bodyPr/>
          <a:lstStyle>
            <a:lvl1pPr>
              <a:defRPr/>
            </a:lvl1pPr>
          </a:lstStyle>
          <a:p>
            <a:endParaRPr lang="en-US" altLang="en-US"/>
          </a:p>
        </p:txBody>
      </p:sp>
      <p:sp>
        <p:nvSpPr>
          <p:cNvPr id="5138" name="Rectangle 18">
            <a:extLst>
              <a:ext uri="{FF2B5EF4-FFF2-40B4-BE49-F238E27FC236}">
                <a16:creationId xmlns:a16="http://schemas.microsoft.com/office/drawing/2014/main" id="{D9CE2B6E-B09B-E7C6-6E4A-DD5223E91421}"/>
              </a:ext>
            </a:extLst>
          </p:cNvPr>
          <p:cNvSpPr>
            <a:spLocks noGrp="1" noChangeArrowheads="1"/>
          </p:cNvSpPr>
          <p:nvPr>
            <p:ph type="sldNum" sz="quarter" idx="4"/>
          </p:nvPr>
        </p:nvSpPr>
        <p:spPr/>
        <p:txBody>
          <a:bodyPr/>
          <a:lstStyle>
            <a:lvl1pPr>
              <a:defRPr/>
            </a:lvl1pPr>
          </a:lstStyle>
          <a:p>
            <a:fld id="{0350C04B-2C5F-4597-B4C9-2AC64B572DC1}" type="slidenum">
              <a:rPr lang="en-US" altLang="en-US"/>
              <a:pPr/>
              <a:t>‹#›</a:t>
            </a:fld>
            <a:endParaRPr lang="en-US" altLang="en-US"/>
          </a:p>
        </p:txBody>
      </p:sp>
      <p:sp>
        <p:nvSpPr>
          <p:cNvPr id="5139" name="Rectangle 19">
            <a:extLst>
              <a:ext uri="{FF2B5EF4-FFF2-40B4-BE49-F238E27FC236}">
                <a16:creationId xmlns:a16="http://schemas.microsoft.com/office/drawing/2014/main" id="{8FEC1B6E-CA84-41FD-E1F0-A7775C1E6793}"/>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5140" name="Rectangle 20">
            <a:extLst>
              <a:ext uri="{FF2B5EF4-FFF2-40B4-BE49-F238E27FC236}">
                <a16:creationId xmlns:a16="http://schemas.microsoft.com/office/drawing/2014/main" id="{93722BF7-F09D-F9C4-171D-FAD671A62FC2}"/>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E14B-3A1B-381D-EF85-B74573D2A9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B5B41-66BD-8D4F-E00A-27EDC026F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65BF407-FF84-5CDC-7751-4A6D19B272AE}"/>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53FE746-9F42-85B2-20AD-1BA45DFBA946}"/>
              </a:ext>
            </a:extLst>
          </p:cNvPr>
          <p:cNvSpPr>
            <a:spLocks noGrp="1"/>
          </p:cNvSpPr>
          <p:nvPr>
            <p:ph type="sldNum" sz="quarter" idx="11"/>
          </p:nvPr>
        </p:nvSpPr>
        <p:spPr/>
        <p:txBody>
          <a:bodyPr/>
          <a:lstStyle>
            <a:lvl1pPr>
              <a:defRPr/>
            </a:lvl1pPr>
          </a:lstStyle>
          <a:p>
            <a:fld id="{2ABC7EE9-465B-4502-8FA7-4042971BB625}" type="slidenum">
              <a:rPr lang="en-US" altLang="en-US"/>
              <a:pPr/>
              <a:t>‹#›</a:t>
            </a:fld>
            <a:endParaRPr lang="en-US" altLang="en-US"/>
          </a:p>
        </p:txBody>
      </p:sp>
      <p:sp>
        <p:nvSpPr>
          <p:cNvPr id="6" name="Date Placeholder 5">
            <a:extLst>
              <a:ext uri="{FF2B5EF4-FFF2-40B4-BE49-F238E27FC236}">
                <a16:creationId xmlns:a16="http://schemas.microsoft.com/office/drawing/2014/main" id="{10ADD8A4-D384-A6D7-E236-1CADA94D013A}"/>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8687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BCF39-3B24-273F-B38E-F490D62A39F8}"/>
              </a:ext>
            </a:extLst>
          </p:cNvPr>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BC172-5443-5468-D5ED-41CD526D1F2D}"/>
              </a:ext>
            </a:extLst>
          </p:cNvPr>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7C0AD49-B9C5-FE10-97CA-C46A6A60DA0E}"/>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DAD6EEB-D63C-39BF-E302-93FC29FFC3A4}"/>
              </a:ext>
            </a:extLst>
          </p:cNvPr>
          <p:cNvSpPr>
            <a:spLocks noGrp="1"/>
          </p:cNvSpPr>
          <p:nvPr>
            <p:ph type="sldNum" sz="quarter" idx="11"/>
          </p:nvPr>
        </p:nvSpPr>
        <p:spPr/>
        <p:txBody>
          <a:bodyPr/>
          <a:lstStyle>
            <a:lvl1pPr>
              <a:defRPr/>
            </a:lvl1pPr>
          </a:lstStyle>
          <a:p>
            <a:fld id="{11591DD2-67E4-46C9-A4A8-B9D260F38F89}" type="slidenum">
              <a:rPr lang="en-US" altLang="en-US"/>
              <a:pPr/>
              <a:t>‹#›</a:t>
            </a:fld>
            <a:endParaRPr lang="en-US" altLang="en-US"/>
          </a:p>
        </p:txBody>
      </p:sp>
      <p:sp>
        <p:nvSpPr>
          <p:cNvPr id="6" name="Date Placeholder 5">
            <a:extLst>
              <a:ext uri="{FF2B5EF4-FFF2-40B4-BE49-F238E27FC236}">
                <a16:creationId xmlns:a16="http://schemas.microsoft.com/office/drawing/2014/main" id="{E80753B1-8E8F-F64F-96E1-26BFFF981618}"/>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9797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EDEA-A757-FFA4-3462-B18C8B949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8B6DA7-72DC-D4E5-97E1-59F9EE0E31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235C841-191A-C34D-0AC6-75B63C6E0FC1}"/>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8DC0B6-0D13-8F69-A375-9B3CBF4BD104}"/>
              </a:ext>
            </a:extLst>
          </p:cNvPr>
          <p:cNvSpPr>
            <a:spLocks noGrp="1"/>
          </p:cNvSpPr>
          <p:nvPr>
            <p:ph type="sldNum" sz="quarter" idx="11"/>
          </p:nvPr>
        </p:nvSpPr>
        <p:spPr/>
        <p:txBody>
          <a:bodyPr/>
          <a:lstStyle>
            <a:lvl1pPr>
              <a:defRPr/>
            </a:lvl1pPr>
          </a:lstStyle>
          <a:p>
            <a:fld id="{471CA144-109E-40F7-96B0-943051C4D6D4}" type="slidenum">
              <a:rPr lang="en-US" altLang="en-US"/>
              <a:pPr/>
              <a:t>‹#›</a:t>
            </a:fld>
            <a:endParaRPr lang="en-US" altLang="en-US"/>
          </a:p>
        </p:txBody>
      </p:sp>
      <p:sp>
        <p:nvSpPr>
          <p:cNvPr id="6" name="Date Placeholder 5">
            <a:extLst>
              <a:ext uri="{FF2B5EF4-FFF2-40B4-BE49-F238E27FC236}">
                <a16:creationId xmlns:a16="http://schemas.microsoft.com/office/drawing/2014/main" id="{12572AED-0C2E-A490-4F66-B56D091015BE}"/>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71575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3D8E-3406-17AD-E5C6-8C76FF7B7B6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4A0EB5-6844-16D0-AAE5-DA044C69B0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03386296-DC1D-316A-20BA-F6829689D032}"/>
              </a:ext>
            </a:extLst>
          </p:cNvPr>
          <p:cNvSpPr>
            <a:spLocks noGrp="1"/>
          </p:cNvSpPr>
          <p:nvPr>
            <p:ph type="ftr" sz="quarter" idx="10"/>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6EB2516-8505-1F71-59D5-C30B116C073A}"/>
              </a:ext>
            </a:extLst>
          </p:cNvPr>
          <p:cNvSpPr>
            <a:spLocks noGrp="1"/>
          </p:cNvSpPr>
          <p:nvPr>
            <p:ph type="sldNum" sz="quarter" idx="11"/>
          </p:nvPr>
        </p:nvSpPr>
        <p:spPr/>
        <p:txBody>
          <a:bodyPr/>
          <a:lstStyle>
            <a:lvl1pPr>
              <a:defRPr/>
            </a:lvl1pPr>
          </a:lstStyle>
          <a:p>
            <a:fld id="{97D387C9-60E5-4EF2-BDD6-D68472B9545E}" type="slidenum">
              <a:rPr lang="en-US" altLang="en-US"/>
              <a:pPr/>
              <a:t>‹#›</a:t>
            </a:fld>
            <a:endParaRPr lang="en-US" altLang="en-US"/>
          </a:p>
        </p:txBody>
      </p:sp>
      <p:sp>
        <p:nvSpPr>
          <p:cNvPr id="6" name="Date Placeholder 5">
            <a:extLst>
              <a:ext uri="{FF2B5EF4-FFF2-40B4-BE49-F238E27FC236}">
                <a16:creationId xmlns:a16="http://schemas.microsoft.com/office/drawing/2014/main" id="{827FF888-1ADA-83D2-4916-E4AD177457CD}"/>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2240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F29F-B109-E107-AF7F-C0EFCE5D3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5F4D1-8F23-82AA-8362-18515A5C42F5}"/>
              </a:ext>
            </a:extLst>
          </p:cNvPr>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8C31DF-A927-25EA-E23E-D979A63110B5}"/>
              </a:ext>
            </a:extLst>
          </p:cNvPr>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120DB1-A68A-E2DF-27E9-4F3D3FDCD0B6}"/>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6D4A24-3A0F-C1C9-AE32-FA0687DF9169}"/>
              </a:ext>
            </a:extLst>
          </p:cNvPr>
          <p:cNvSpPr>
            <a:spLocks noGrp="1"/>
          </p:cNvSpPr>
          <p:nvPr>
            <p:ph type="sldNum" sz="quarter" idx="11"/>
          </p:nvPr>
        </p:nvSpPr>
        <p:spPr/>
        <p:txBody>
          <a:bodyPr/>
          <a:lstStyle>
            <a:lvl1pPr>
              <a:defRPr/>
            </a:lvl1pPr>
          </a:lstStyle>
          <a:p>
            <a:fld id="{656FB47E-7C53-49D9-8C7F-DAA8FE91683A}" type="slidenum">
              <a:rPr lang="en-US" altLang="en-US"/>
              <a:pPr/>
              <a:t>‹#›</a:t>
            </a:fld>
            <a:endParaRPr lang="en-US" altLang="en-US"/>
          </a:p>
        </p:txBody>
      </p:sp>
      <p:sp>
        <p:nvSpPr>
          <p:cNvPr id="7" name="Date Placeholder 6">
            <a:extLst>
              <a:ext uri="{FF2B5EF4-FFF2-40B4-BE49-F238E27FC236}">
                <a16:creationId xmlns:a16="http://schemas.microsoft.com/office/drawing/2014/main" id="{389A2F10-A784-4FF8-1A59-F7EDFA7F289E}"/>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5873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2782-25DB-2FAC-15CA-CDCDCE1012C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F1432-F0EF-5664-2374-AC10FF009A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64E08-63A7-E545-1E36-953E6297E08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6DC10-8FB2-80BF-DD06-A733BBCA4C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404C1-CC80-1C34-7423-135CD66AC12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9A892026-CF38-6E25-E158-7AB17200C5A7}"/>
              </a:ext>
            </a:extLst>
          </p:cNvPr>
          <p:cNvSpPr>
            <a:spLocks noGrp="1"/>
          </p:cNvSpPr>
          <p:nvPr>
            <p:ph type="ftr" sz="quarter" idx="10"/>
          </p:nvPr>
        </p:nvSpPr>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BB3C1E8-C9A6-0BFF-220B-83AB1BAF7619}"/>
              </a:ext>
            </a:extLst>
          </p:cNvPr>
          <p:cNvSpPr>
            <a:spLocks noGrp="1"/>
          </p:cNvSpPr>
          <p:nvPr>
            <p:ph type="sldNum" sz="quarter" idx="11"/>
          </p:nvPr>
        </p:nvSpPr>
        <p:spPr/>
        <p:txBody>
          <a:bodyPr/>
          <a:lstStyle>
            <a:lvl1pPr>
              <a:defRPr/>
            </a:lvl1pPr>
          </a:lstStyle>
          <a:p>
            <a:fld id="{FEB80C40-D0DE-407B-87B1-F44BA0893AA0}" type="slidenum">
              <a:rPr lang="en-US" altLang="en-US"/>
              <a:pPr/>
              <a:t>‹#›</a:t>
            </a:fld>
            <a:endParaRPr lang="en-US" altLang="en-US"/>
          </a:p>
        </p:txBody>
      </p:sp>
      <p:sp>
        <p:nvSpPr>
          <p:cNvPr id="9" name="Date Placeholder 8">
            <a:extLst>
              <a:ext uri="{FF2B5EF4-FFF2-40B4-BE49-F238E27FC236}">
                <a16:creationId xmlns:a16="http://schemas.microsoft.com/office/drawing/2014/main" id="{C578599B-3951-9DF0-0D47-C3E886204AEF}"/>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9712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98DA-9DB1-2475-607E-1D8802A55987}"/>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4C77693-58C0-B596-FDBA-AF12B5AFDB60}"/>
              </a:ext>
            </a:extLst>
          </p:cNvPr>
          <p:cNvSpPr>
            <a:spLocks noGrp="1"/>
          </p:cNvSpPr>
          <p:nvPr>
            <p:ph type="ftr" sz="quarter" idx="10"/>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F595CFC-2F14-BCE0-33D0-F7C27623D449}"/>
              </a:ext>
            </a:extLst>
          </p:cNvPr>
          <p:cNvSpPr>
            <a:spLocks noGrp="1"/>
          </p:cNvSpPr>
          <p:nvPr>
            <p:ph type="sldNum" sz="quarter" idx="11"/>
          </p:nvPr>
        </p:nvSpPr>
        <p:spPr/>
        <p:txBody>
          <a:bodyPr/>
          <a:lstStyle>
            <a:lvl1pPr>
              <a:defRPr/>
            </a:lvl1pPr>
          </a:lstStyle>
          <a:p>
            <a:fld id="{C2980562-9C2D-44D2-9281-94AF83B28B7C}" type="slidenum">
              <a:rPr lang="en-US" altLang="en-US"/>
              <a:pPr/>
              <a:t>‹#›</a:t>
            </a:fld>
            <a:endParaRPr lang="en-US" altLang="en-US"/>
          </a:p>
        </p:txBody>
      </p:sp>
      <p:sp>
        <p:nvSpPr>
          <p:cNvPr id="5" name="Date Placeholder 4">
            <a:extLst>
              <a:ext uri="{FF2B5EF4-FFF2-40B4-BE49-F238E27FC236}">
                <a16:creationId xmlns:a16="http://schemas.microsoft.com/office/drawing/2014/main" id="{0C5D4306-47DB-8953-91D8-5D2EC3CCCCA4}"/>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1863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4F5079-C52E-5BF2-51A1-DCDE7FF17139}"/>
              </a:ext>
            </a:extLst>
          </p:cNvPr>
          <p:cNvSpPr>
            <a:spLocks noGrp="1"/>
          </p:cNvSpPr>
          <p:nvPr>
            <p:ph type="ftr" sz="quarter" idx="10"/>
          </p:nvPr>
        </p:nvSpPr>
        <p:spPr/>
        <p:txBody>
          <a:bodyPr/>
          <a:lstStyle>
            <a:lvl1pPr>
              <a:defRPr/>
            </a:lvl1pPr>
          </a:lstStyle>
          <a:p>
            <a:endParaRPr lang="en-US" altLang="en-US"/>
          </a:p>
        </p:txBody>
      </p:sp>
      <p:sp>
        <p:nvSpPr>
          <p:cNvPr id="3" name="Slide Number Placeholder 2">
            <a:extLst>
              <a:ext uri="{FF2B5EF4-FFF2-40B4-BE49-F238E27FC236}">
                <a16:creationId xmlns:a16="http://schemas.microsoft.com/office/drawing/2014/main" id="{5F8B4AB7-E5E2-2A0F-ABCB-DF924C65FA5F}"/>
              </a:ext>
            </a:extLst>
          </p:cNvPr>
          <p:cNvSpPr>
            <a:spLocks noGrp="1"/>
          </p:cNvSpPr>
          <p:nvPr>
            <p:ph type="sldNum" sz="quarter" idx="11"/>
          </p:nvPr>
        </p:nvSpPr>
        <p:spPr/>
        <p:txBody>
          <a:bodyPr/>
          <a:lstStyle>
            <a:lvl1pPr>
              <a:defRPr/>
            </a:lvl1pPr>
          </a:lstStyle>
          <a:p>
            <a:fld id="{9ADAFCDC-34F2-4FF5-AEB3-04F5BC7E2802}" type="slidenum">
              <a:rPr lang="en-US" altLang="en-US"/>
              <a:pPr/>
              <a:t>‹#›</a:t>
            </a:fld>
            <a:endParaRPr lang="en-US" altLang="en-US"/>
          </a:p>
        </p:txBody>
      </p:sp>
      <p:sp>
        <p:nvSpPr>
          <p:cNvPr id="4" name="Date Placeholder 3">
            <a:extLst>
              <a:ext uri="{FF2B5EF4-FFF2-40B4-BE49-F238E27FC236}">
                <a16:creationId xmlns:a16="http://schemas.microsoft.com/office/drawing/2014/main" id="{E05EADE8-A6D1-7DFA-DF34-F4A85CFCA187}"/>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9796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AC69-92B8-F9CE-A42F-E3ADF2C8F5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1E6CBE-F479-39FE-F666-0BD25BD0886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5922A-A357-9481-442B-00494BF10D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182C5D9-01C7-939C-2BE7-55BED4475BB2}"/>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019921-CBAA-9993-A900-8CA7537891EE}"/>
              </a:ext>
            </a:extLst>
          </p:cNvPr>
          <p:cNvSpPr>
            <a:spLocks noGrp="1"/>
          </p:cNvSpPr>
          <p:nvPr>
            <p:ph type="sldNum" sz="quarter" idx="11"/>
          </p:nvPr>
        </p:nvSpPr>
        <p:spPr/>
        <p:txBody>
          <a:bodyPr/>
          <a:lstStyle>
            <a:lvl1pPr>
              <a:defRPr/>
            </a:lvl1pPr>
          </a:lstStyle>
          <a:p>
            <a:fld id="{6D298283-2A30-47AE-BF38-768941A7BA33}" type="slidenum">
              <a:rPr lang="en-US" altLang="en-US"/>
              <a:pPr/>
              <a:t>‹#›</a:t>
            </a:fld>
            <a:endParaRPr lang="en-US" altLang="en-US"/>
          </a:p>
        </p:txBody>
      </p:sp>
      <p:sp>
        <p:nvSpPr>
          <p:cNvPr id="7" name="Date Placeholder 6">
            <a:extLst>
              <a:ext uri="{FF2B5EF4-FFF2-40B4-BE49-F238E27FC236}">
                <a16:creationId xmlns:a16="http://schemas.microsoft.com/office/drawing/2014/main" id="{9049CDEF-1479-B7C2-93B4-836B6CC4DE8C}"/>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2856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E459-E984-4DAE-5CA5-730156027E5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39159-F425-A830-5F40-2762A8FEC4D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B11D2-5EBE-7CA0-3AC1-65A4B3E52B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B0DF3CB-752B-327E-25AF-597DCCFF2A32}"/>
              </a:ext>
            </a:extLst>
          </p:cNvPr>
          <p:cNvSpPr>
            <a:spLocks noGrp="1"/>
          </p:cNvSpPr>
          <p:nvPr>
            <p:ph type="ftr" sz="quarter" idx="10"/>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42D92A-5CD7-32EC-B6B2-62F2C414E2C3}"/>
              </a:ext>
            </a:extLst>
          </p:cNvPr>
          <p:cNvSpPr>
            <a:spLocks noGrp="1"/>
          </p:cNvSpPr>
          <p:nvPr>
            <p:ph type="sldNum" sz="quarter" idx="11"/>
          </p:nvPr>
        </p:nvSpPr>
        <p:spPr/>
        <p:txBody>
          <a:bodyPr/>
          <a:lstStyle>
            <a:lvl1pPr>
              <a:defRPr/>
            </a:lvl1pPr>
          </a:lstStyle>
          <a:p>
            <a:fld id="{4A422BFE-A7B7-4210-A530-1560D7B6F895}" type="slidenum">
              <a:rPr lang="en-US" altLang="en-US"/>
              <a:pPr/>
              <a:t>‹#›</a:t>
            </a:fld>
            <a:endParaRPr lang="en-US" altLang="en-US"/>
          </a:p>
        </p:txBody>
      </p:sp>
      <p:sp>
        <p:nvSpPr>
          <p:cNvPr id="7" name="Date Placeholder 6">
            <a:extLst>
              <a:ext uri="{FF2B5EF4-FFF2-40B4-BE49-F238E27FC236}">
                <a16:creationId xmlns:a16="http://schemas.microsoft.com/office/drawing/2014/main" id="{C402A694-CD36-42D0-D931-A3BCE69E5931}"/>
              </a:ext>
            </a:extLst>
          </p:cNvPr>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7069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9053E09-1F6E-ECD8-379B-972362F8132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4099" name="Rectangle 3">
            <a:extLst>
              <a:ext uri="{FF2B5EF4-FFF2-40B4-BE49-F238E27FC236}">
                <a16:creationId xmlns:a16="http://schemas.microsoft.com/office/drawing/2014/main" id="{40A70958-9950-1AB1-9E65-91D403627FE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70BDB86C-2F8F-4660-8E96-A714C703A3A8}" type="slidenum">
              <a:rPr lang="en-US" altLang="en-US"/>
              <a:pPr/>
              <a:t>‹#›</a:t>
            </a:fld>
            <a:endParaRPr lang="en-US" altLang="en-US"/>
          </a:p>
        </p:txBody>
      </p:sp>
      <p:grpSp>
        <p:nvGrpSpPr>
          <p:cNvPr id="4100" name="Group 4">
            <a:extLst>
              <a:ext uri="{FF2B5EF4-FFF2-40B4-BE49-F238E27FC236}">
                <a16:creationId xmlns:a16="http://schemas.microsoft.com/office/drawing/2014/main" id="{0EFDC2C8-E79D-E34D-279F-00DD57404D0C}"/>
              </a:ext>
            </a:extLst>
          </p:cNvPr>
          <p:cNvGrpSpPr>
            <a:grpSpLocks/>
          </p:cNvGrpSpPr>
          <p:nvPr/>
        </p:nvGrpSpPr>
        <p:grpSpPr bwMode="auto">
          <a:xfrm>
            <a:off x="0" y="0"/>
            <a:ext cx="9144000" cy="546100"/>
            <a:chOff x="0" y="0"/>
            <a:chExt cx="5760" cy="344"/>
          </a:xfrm>
        </p:grpSpPr>
        <p:sp>
          <p:nvSpPr>
            <p:cNvPr id="4101" name="Rectangle 5">
              <a:extLst>
                <a:ext uri="{FF2B5EF4-FFF2-40B4-BE49-F238E27FC236}">
                  <a16:creationId xmlns:a16="http://schemas.microsoft.com/office/drawing/2014/main" id="{1115DCFF-37B9-DD44-B3A2-FC9E733C8D60}"/>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anose="02020603050405020304" pitchFamily="18" charset="0"/>
              </a:endParaRPr>
            </a:p>
          </p:txBody>
        </p:sp>
        <p:sp>
          <p:nvSpPr>
            <p:cNvPr id="4102" name="Rectangle 6">
              <a:extLst>
                <a:ext uri="{FF2B5EF4-FFF2-40B4-BE49-F238E27FC236}">
                  <a16:creationId xmlns:a16="http://schemas.microsoft.com/office/drawing/2014/main" id="{DEC0D601-A4AB-6C7F-4700-A2F9A62761EC}"/>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4103" name="Rectangle 7">
              <a:extLst>
                <a:ext uri="{FF2B5EF4-FFF2-40B4-BE49-F238E27FC236}">
                  <a16:creationId xmlns:a16="http://schemas.microsoft.com/office/drawing/2014/main" id="{A3512A97-8AF9-73C2-4204-AF6BE272C101}"/>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hlink"/>
                </a:solidFill>
              </a:endParaRPr>
            </a:p>
          </p:txBody>
        </p:sp>
        <p:sp>
          <p:nvSpPr>
            <p:cNvPr id="4104" name="Rectangle 8">
              <a:extLst>
                <a:ext uri="{FF2B5EF4-FFF2-40B4-BE49-F238E27FC236}">
                  <a16:creationId xmlns:a16="http://schemas.microsoft.com/office/drawing/2014/main" id="{5E7AB0BD-0170-53BC-E468-0629E7ACD9E1}"/>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hlink"/>
                </a:solidFill>
              </a:endParaRPr>
            </a:p>
          </p:txBody>
        </p:sp>
        <p:sp>
          <p:nvSpPr>
            <p:cNvPr id="4105" name="Rectangle 9">
              <a:extLst>
                <a:ext uri="{FF2B5EF4-FFF2-40B4-BE49-F238E27FC236}">
                  <a16:creationId xmlns:a16="http://schemas.microsoft.com/office/drawing/2014/main" id="{37E1C0FC-36EB-4883-20D6-32306ACF60B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accent2"/>
                </a:solidFill>
              </a:endParaRPr>
            </a:p>
          </p:txBody>
        </p:sp>
        <p:sp>
          <p:nvSpPr>
            <p:cNvPr id="4106" name="Rectangle 10">
              <a:extLst>
                <a:ext uri="{FF2B5EF4-FFF2-40B4-BE49-F238E27FC236}">
                  <a16:creationId xmlns:a16="http://schemas.microsoft.com/office/drawing/2014/main" id="{C77759EC-6914-6FEE-0F58-764E49AE7942}"/>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hlink"/>
                </a:solidFill>
              </a:endParaRPr>
            </a:p>
          </p:txBody>
        </p:sp>
        <p:sp>
          <p:nvSpPr>
            <p:cNvPr id="4107" name="Rectangle 11">
              <a:extLst>
                <a:ext uri="{FF2B5EF4-FFF2-40B4-BE49-F238E27FC236}">
                  <a16:creationId xmlns:a16="http://schemas.microsoft.com/office/drawing/2014/main" id="{9B78C5FA-ED2A-9FB2-42EE-AE706EC21726}"/>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anose="02020603050405020304" pitchFamily="18" charset="0"/>
              </a:endParaRPr>
            </a:p>
          </p:txBody>
        </p:sp>
        <p:sp>
          <p:nvSpPr>
            <p:cNvPr id="4108" name="Rectangle 12">
              <a:extLst>
                <a:ext uri="{FF2B5EF4-FFF2-40B4-BE49-F238E27FC236}">
                  <a16:creationId xmlns:a16="http://schemas.microsoft.com/office/drawing/2014/main" id="{2226C96B-2270-CB72-FC3A-BA0025486C38}"/>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accent2"/>
                </a:solidFill>
              </a:endParaRPr>
            </a:p>
          </p:txBody>
        </p:sp>
        <p:sp>
          <p:nvSpPr>
            <p:cNvPr id="4109" name="Rectangle 13">
              <a:extLst>
                <a:ext uri="{FF2B5EF4-FFF2-40B4-BE49-F238E27FC236}">
                  <a16:creationId xmlns:a16="http://schemas.microsoft.com/office/drawing/2014/main" id="{1045B810-A29F-0CF0-1364-3B7763C1EC12}"/>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chemeClr val="accent2"/>
                </a:solidFill>
              </a:endParaRPr>
            </a:p>
          </p:txBody>
        </p:sp>
      </p:grpSp>
      <p:sp>
        <p:nvSpPr>
          <p:cNvPr id="4110" name="Rectangle 14">
            <a:extLst>
              <a:ext uri="{FF2B5EF4-FFF2-40B4-BE49-F238E27FC236}">
                <a16:creationId xmlns:a16="http://schemas.microsoft.com/office/drawing/2014/main" id="{FD1C2605-B1CD-911E-D93D-F618E790D85C}"/>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11" name="Rectangle 15">
            <a:extLst>
              <a:ext uri="{FF2B5EF4-FFF2-40B4-BE49-F238E27FC236}">
                <a16:creationId xmlns:a16="http://schemas.microsoft.com/office/drawing/2014/main" id="{4BA05769-4ACA-56C7-7950-417979A854A9}"/>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a:extLst>
              <a:ext uri="{FF2B5EF4-FFF2-40B4-BE49-F238E27FC236}">
                <a16:creationId xmlns:a16="http://schemas.microsoft.com/office/drawing/2014/main" id="{D463EAD3-EFF4-F513-9AC8-AF865D28DF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7" name="Rectangle 2076">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79" name="Picture 2078">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050" name="Rectangle 2">
            <a:extLst>
              <a:ext uri="{FF2B5EF4-FFF2-40B4-BE49-F238E27FC236}">
                <a16:creationId xmlns:a16="http://schemas.microsoft.com/office/drawing/2014/main" id="{10B661C9-416C-20D2-0B79-8D87371F798F}"/>
              </a:ext>
            </a:extLst>
          </p:cNvPr>
          <p:cNvSpPr>
            <a:spLocks noGrp="1" noChangeArrowheads="1"/>
          </p:cNvSpPr>
          <p:nvPr>
            <p:ph type="ctrTitle"/>
          </p:nvPr>
        </p:nvSpPr>
        <p:spPr>
          <a:xfrm>
            <a:off x="14040" y="3675190"/>
            <a:ext cx="4459934" cy="3030410"/>
          </a:xfrm>
        </p:spPr>
        <p:txBody>
          <a:bodyPr anchor="t">
            <a:noAutofit/>
          </a:bodyPr>
          <a:lstStyle/>
          <a:p>
            <a:pPr algn="ctr">
              <a:lnSpc>
                <a:spcPct val="90000"/>
              </a:lnSpc>
            </a:pPr>
            <a:r>
              <a:rPr lang="en-US" altLang="en-US" sz="5400" b="1" dirty="0">
                <a:solidFill>
                  <a:schemeClr val="accent6">
                    <a:lumMod val="75000"/>
                  </a:schemeClr>
                </a:solidFill>
              </a:rPr>
              <a:t>Contrasting       </a:t>
            </a:r>
            <a:r>
              <a:rPr lang="en-US" altLang="en-US" sz="8000" b="1" dirty="0">
                <a:solidFill>
                  <a:schemeClr val="accent6">
                    <a:lumMod val="75000"/>
                  </a:schemeClr>
                </a:solidFill>
              </a:rPr>
              <a:t>TWO </a:t>
            </a:r>
            <a:br>
              <a:rPr lang="en-US" altLang="en-US" sz="5400" b="1" dirty="0">
                <a:solidFill>
                  <a:schemeClr val="accent6">
                    <a:lumMod val="75000"/>
                  </a:schemeClr>
                </a:solidFill>
              </a:rPr>
            </a:br>
            <a:r>
              <a:rPr lang="en-US" altLang="en-US" sz="5400" b="1" dirty="0">
                <a:solidFill>
                  <a:schemeClr val="accent6">
                    <a:lumMod val="75000"/>
                  </a:schemeClr>
                </a:solidFill>
              </a:rPr>
              <a:t>Covenants</a:t>
            </a:r>
          </a:p>
        </p:txBody>
      </p:sp>
      <p:sp>
        <p:nvSpPr>
          <p:cNvPr id="2076"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a:extLst>
              <a:ext uri="{FF2B5EF4-FFF2-40B4-BE49-F238E27FC236}">
                <a16:creationId xmlns:a16="http://schemas.microsoft.com/office/drawing/2014/main" id="{27362507-E8B1-DF7A-85A3-887C6898BAC2}"/>
              </a:ext>
            </a:extLst>
          </p:cNvPr>
          <p:cNvPicPr>
            <a:picLocks noChangeAspect="1"/>
          </p:cNvPicPr>
          <p:nvPr/>
        </p:nvPicPr>
        <p:blipFill rotWithShape="1">
          <a:blip r:embed="rId4">
            <a:alphaModFix/>
          </a:blip>
          <a:srcRect l="2048" r="9653" b="-4"/>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2078"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59D1D33A-FE33-F4F0-CE8E-03B8DC120A55}"/>
              </a:ext>
            </a:extLst>
          </p:cNvPr>
          <p:cNvPicPr>
            <a:picLocks noChangeAspect="1"/>
          </p:cNvPicPr>
          <p:nvPr/>
        </p:nvPicPr>
        <p:blipFill rotWithShape="1">
          <a:blip r:embed="rId5">
            <a:alphaModFix/>
          </a:blip>
          <a:srcRect l="16428" r="22471"/>
          <a:stretch/>
        </p:blipFill>
        <p:spPr>
          <a:xfrm>
            <a:off x="4797277" y="1575831"/>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1AA910-C69A-CD4F-78E9-4C338D9EB5FB}"/>
              </a:ext>
            </a:extLst>
          </p:cNvPr>
          <p:cNvSpPr>
            <a:spLocks noGrp="1" noChangeArrowheads="1"/>
          </p:cNvSpPr>
          <p:nvPr>
            <p:ph type="title"/>
          </p:nvPr>
        </p:nvSpPr>
        <p:spPr>
          <a:xfrm>
            <a:off x="457200" y="457200"/>
            <a:ext cx="8229600" cy="838200"/>
          </a:xfrm>
        </p:spPr>
        <p:txBody>
          <a:bodyPr/>
          <a:lstStyle/>
          <a:p>
            <a:r>
              <a:rPr lang="en-US" altLang="en-US" b="1" dirty="0">
                <a:solidFill>
                  <a:schemeClr val="accent1">
                    <a:lumMod val="60000"/>
                    <a:lumOff val="40000"/>
                  </a:schemeClr>
                </a:solidFill>
              </a:rPr>
              <a:t>Bible Covenants</a:t>
            </a:r>
          </a:p>
        </p:txBody>
      </p:sp>
      <p:sp>
        <p:nvSpPr>
          <p:cNvPr id="6147" name="Rectangle 3">
            <a:extLst>
              <a:ext uri="{FF2B5EF4-FFF2-40B4-BE49-F238E27FC236}">
                <a16:creationId xmlns:a16="http://schemas.microsoft.com/office/drawing/2014/main" id="{074BD1B3-46AD-4771-C7B6-D221E81E59FF}"/>
              </a:ext>
            </a:extLst>
          </p:cNvPr>
          <p:cNvSpPr>
            <a:spLocks noGrp="1" noChangeArrowheads="1"/>
          </p:cNvSpPr>
          <p:nvPr>
            <p:ph type="body" idx="1"/>
          </p:nvPr>
        </p:nvSpPr>
        <p:spPr>
          <a:xfrm>
            <a:off x="310376" y="1295400"/>
            <a:ext cx="8839200" cy="5562600"/>
          </a:xfrm>
        </p:spPr>
        <p:txBody>
          <a:bodyPr/>
          <a:lstStyle/>
          <a:p>
            <a:pPr>
              <a:lnSpc>
                <a:spcPct val="90000"/>
              </a:lnSpc>
              <a:spcBef>
                <a:spcPts val="600"/>
              </a:spcBef>
              <a:buClr>
                <a:schemeClr val="accent1">
                  <a:lumMod val="20000"/>
                  <a:lumOff val="80000"/>
                </a:schemeClr>
              </a:buClr>
              <a:buFont typeface="Wingdings" panose="05000000000000000000" pitchFamily="2" charset="2"/>
              <a:buChar char="§"/>
            </a:pPr>
            <a:r>
              <a:rPr lang="en-US" altLang="en-US" b="1" dirty="0"/>
              <a:t>A contract or agreement between two parties.</a:t>
            </a:r>
          </a:p>
          <a:p>
            <a:pPr>
              <a:lnSpc>
                <a:spcPct val="90000"/>
              </a:lnSpc>
              <a:spcBef>
                <a:spcPts val="600"/>
              </a:spcBef>
              <a:buClr>
                <a:schemeClr val="accent1">
                  <a:lumMod val="20000"/>
                  <a:lumOff val="80000"/>
                </a:schemeClr>
              </a:buClr>
              <a:buFont typeface="Wingdings" panose="05000000000000000000" pitchFamily="2" charset="2"/>
              <a:buChar char="§"/>
            </a:pPr>
            <a:r>
              <a:rPr lang="en-US" altLang="en-US" b="1" dirty="0"/>
              <a:t>Often made between God and individual men:</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i="1" dirty="0">
                <a:solidFill>
                  <a:schemeClr val="accent1">
                    <a:lumMod val="60000"/>
                    <a:lumOff val="40000"/>
                  </a:schemeClr>
                </a:solidFill>
              </a:rPr>
              <a:t>Noah (Genesis 6:18; 9:9ff.)</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i="1" dirty="0">
                <a:solidFill>
                  <a:schemeClr val="accent1">
                    <a:lumMod val="60000"/>
                    <a:lumOff val="40000"/>
                  </a:schemeClr>
                </a:solidFill>
              </a:rPr>
              <a:t>Abraham (Genesis 15:18) </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i="1" dirty="0">
                <a:solidFill>
                  <a:schemeClr val="accent1">
                    <a:lumMod val="60000"/>
                    <a:lumOff val="40000"/>
                  </a:schemeClr>
                </a:solidFill>
              </a:rPr>
              <a:t>David (2 Chronicles 21:7)</a:t>
            </a:r>
            <a:r>
              <a:rPr lang="en-US" altLang="en-US" dirty="0">
                <a:solidFill>
                  <a:schemeClr val="accent1">
                    <a:lumMod val="60000"/>
                    <a:lumOff val="40000"/>
                  </a:schemeClr>
                </a:solidFill>
              </a:rPr>
              <a:t> </a:t>
            </a:r>
          </a:p>
          <a:p>
            <a:pPr>
              <a:lnSpc>
                <a:spcPct val="90000"/>
              </a:lnSpc>
              <a:spcBef>
                <a:spcPts val="600"/>
              </a:spcBef>
              <a:buClr>
                <a:schemeClr val="accent1">
                  <a:lumMod val="20000"/>
                  <a:lumOff val="80000"/>
                </a:schemeClr>
              </a:buClr>
              <a:buFont typeface="Wingdings" panose="05000000000000000000" pitchFamily="2" charset="2"/>
              <a:buChar char="§"/>
            </a:pPr>
            <a:r>
              <a:rPr lang="en-US" altLang="en-US" b="1" dirty="0"/>
              <a:t>The Bible contains two great and general covenants between God and His special people.</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i="1" dirty="0">
                <a:solidFill>
                  <a:schemeClr val="accent1">
                    <a:lumMod val="60000"/>
                    <a:lumOff val="40000"/>
                  </a:schemeClr>
                </a:solidFill>
              </a:rPr>
              <a:t>One through Moses with the Israelites.</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i="1" dirty="0">
                <a:solidFill>
                  <a:schemeClr val="accent1">
                    <a:lumMod val="60000"/>
                    <a:lumOff val="40000"/>
                  </a:schemeClr>
                </a:solidFill>
              </a:rPr>
              <a:t>One through Jesus with those saved by His blood</a:t>
            </a:r>
            <a:r>
              <a:rPr lang="en-US" altLang="en-US" dirty="0">
                <a:solidFill>
                  <a:schemeClr val="accent1">
                    <a:lumMod val="60000"/>
                    <a:lumOff val="40000"/>
                  </a:schemeClr>
                </a:solidFill>
              </a:rPr>
              <a:t>.</a:t>
            </a:r>
          </a:p>
          <a:p>
            <a:pPr lvl="1">
              <a:lnSpc>
                <a:spcPct val="90000"/>
              </a:lnSpc>
              <a:spcBef>
                <a:spcPts val="600"/>
              </a:spcBef>
              <a:buClr>
                <a:schemeClr val="accent1">
                  <a:lumMod val="20000"/>
                  <a:lumOff val="80000"/>
                </a:schemeClr>
              </a:buClr>
              <a:buFont typeface="Wingdings" panose="05000000000000000000" pitchFamily="2" charset="2"/>
              <a:buChar char="§"/>
            </a:pPr>
            <a:r>
              <a:rPr lang="en-US" altLang="en-US" b="1" dirty="0">
                <a:solidFill>
                  <a:schemeClr val="accent1">
                    <a:lumMod val="60000"/>
                    <a:lumOff val="40000"/>
                  </a:schemeClr>
                </a:solidFill>
              </a:rPr>
              <a:t>These are the “Old” and “New” Covenants</a:t>
            </a:r>
            <a:r>
              <a:rPr lang="en-US" altLang="en-US" dirty="0">
                <a:solidFill>
                  <a:schemeClr val="accent1">
                    <a:lumMod val="60000"/>
                    <a:lumOff val="40000"/>
                  </a:schemeClr>
                </a:solidFill>
              </a:rPr>
              <a:t> (Hebrews 8:8-13).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2" dur="500"/>
                                        <p:tgtEl>
                                          <p:spTgt spid="6147">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5" dur="500"/>
                                        <p:tgtEl>
                                          <p:spTgt spid="6147">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18" dur="500"/>
                                        <p:tgtEl>
                                          <p:spTgt spid="6147">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21" dur="500"/>
                                        <p:tgtEl>
                                          <p:spTgt spid="61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randombar(horizontal)">
                                      <p:cBhvr>
                                        <p:cTn id="26" dur="500"/>
                                        <p:tgtEl>
                                          <p:spTgt spid="6147">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Effect transition="in" filter="randombar(horizontal)">
                                      <p:cBhvr>
                                        <p:cTn id="29" dur="500"/>
                                        <p:tgtEl>
                                          <p:spTgt spid="6147">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randombar(horizontal)">
                                      <p:cBhvr>
                                        <p:cTn id="32" dur="500"/>
                                        <p:tgtEl>
                                          <p:spTgt spid="6147">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animEffect transition="in" filter="randombar(horizontal)">
                                      <p:cBhvr>
                                        <p:cTn id="35"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872D61B-9611-4F73-C4D3-91FD6E5F8B9F}"/>
              </a:ext>
            </a:extLst>
          </p:cNvPr>
          <p:cNvSpPr>
            <a:spLocks noGrp="1" noChangeArrowheads="1"/>
          </p:cNvSpPr>
          <p:nvPr>
            <p:ph type="title"/>
          </p:nvPr>
        </p:nvSpPr>
        <p:spPr>
          <a:xfrm>
            <a:off x="457200" y="304800"/>
            <a:ext cx="8229600" cy="1371600"/>
          </a:xfrm>
        </p:spPr>
        <p:txBody>
          <a:bodyPr/>
          <a:lstStyle/>
          <a:p>
            <a:r>
              <a:rPr lang="en-US" altLang="en-US" b="1" i="1" dirty="0">
                <a:solidFill>
                  <a:schemeClr val="accent1">
                    <a:lumMod val="60000"/>
                    <a:lumOff val="40000"/>
                  </a:schemeClr>
                </a:solidFill>
              </a:rPr>
              <a:t>The New Covenant is Better</a:t>
            </a:r>
            <a:br>
              <a:rPr lang="en-US" altLang="en-US" b="1" i="1" dirty="0">
                <a:solidFill>
                  <a:srgbClr val="FFFFCC"/>
                </a:solidFill>
              </a:rPr>
            </a:br>
            <a:r>
              <a:rPr lang="en-US" altLang="en-US" sz="3200" dirty="0"/>
              <a:t>(Hebrews 7:22; 8:6)</a:t>
            </a:r>
            <a:endParaRPr lang="en-US" altLang="en-US" sz="3600" dirty="0"/>
          </a:p>
        </p:txBody>
      </p:sp>
      <p:sp>
        <p:nvSpPr>
          <p:cNvPr id="7171" name="Rectangle 3">
            <a:extLst>
              <a:ext uri="{FF2B5EF4-FFF2-40B4-BE49-F238E27FC236}">
                <a16:creationId xmlns:a16="http://schemas.microsoft.com/office/drawing/2014/main" id="{81059B92-54AC-BFFB-3A94-FD018DF7737F}"/>
              </a:ext>
            </a:extLst>
          </p:cNvPr>
          <p:cNvSpPr>
            <a:spLocks noGrp="1" noChangeArrowheads="1"/>
          </p:cNvSpPr>
          <p:nvPr>
            <p:ph type="body" idx="1"/>
          </p:nvPr>
        </p:nvSpPr>
        <p:spPr>
          <a:xfrm>
            <a:off x="302941" y="1706137"/>
            <a:ext cx="8382000" cy="4876800"/>
          </a:xfrm>
        </p:spPr>
        <p:txBody>
          <a:bodyPr/>
          <a:lstStyle/>
          <a:p>
            <a:pPr>
              <a:lnSpc>
                <a:spcPct val="95000"/>
              </a:lnSpc>
              <a:spcBef>
                <a:spcPts val="600"/>
              </a:spcBef>
              <a:buClr>
                <a:schemeClr val="accent1">
                  <a:lumMod val="40000"/>
                  <a:lumOff val="60000"/>
                </a:schemeClr>
              </a:buClr>
            </a:pPr>
            <a:r>
              <a:rPr lang="en-US" altLang="en-US" b="1" i="1" dirty="0"/>
              <a:t>The Old Covenant was a covenant of </a:t>
            </a:r>
            <a:r>
              <a:rPr lang="en-US" altLang="en-US" b="1" i="1" dirty="0">
                <a:solidFill>
                  <a:schemeClr val="accent1">
                    <a:lumMod val="60000"/>
                    <a:lumOff val="40000"/>
                  </a:schemeClr>
                </a:solidFill>
              </a:rPr>
              <a:t>bondage</a:t>
            </a:r>
            <a:r>
              <a:rPr lang="en-US" altLang="en-US" b="1" i="1" dirty="0"/>
              <a:t>, but the New Covenant is a covenant of </a:t>
            </a:r>
            <a:r>
              <a:rPr lang="en-US" altLang="en-US" b="1" i="1" dirty="0">
                <a:solidFill>
                  <a:schemeClr val="accent1">
                    <a:lumMod val="60000"/>
                    <a:lumOff val="40000"/>
                  </a:schemeClr>
                </a:solidFill>
              </a:rPr>
              <a:t>liberty</a:t>
            </a:r>
            <a:r>
              <a:rPr lang="en-US" altLang="en-US" dirty="0">
                <a:solidFill>
                  <a:schemeClr val="accent1">
                    <a:lumMod val="60000"/>
                    <a:lumOff val="40000"/>
                  </a:schemeClr>
                </a:solidFill>
              </a:rPr>
              <a:t> </a:t>
            </a:r>
            <a:r>
              <a:rPr lang="en-US" altLang="en-US" dirty="0"/>
              <a:t>(Galatians 4:22-31).</a:t>
            </a:r>
          </a:p>
          <a:p>
            <a:pPr>
              <a:lnSpc>
                <a:spcPct val="95000"/>
              </a:lnSpc>
              <a:spcBef>
                <a:spcPts val="600"/>
              </a:spcBef>
              <a:buClr>
                <a:schemeClr val="accent1">
                  <a:lumMod val="40000"/>
                  <a:lumOff val="60000"/>
                </a:schemeClr>
              </a:buClr>
            </a:pPr>
            <a:r>
              <a:rPr lang="en-US" altLang="en-US" b="1" i="1" dirty="0"/>
              <a:t>The Old Covenant was a covenant of </a:t>
            </a:r>
            <a:r>
              <a:rPr lang="en-US" altLang="en-US" b="1" i="1" dirty="0">
                <a:solidFill>
                  <a:schemeClr val="accent1">
                    <a:lumMod val="60000"/>
                    <a:lumOff val="40000"/>
                  </a:schemeClr>
                </a:solidFill>
              </a:rPr>
              <a:t>death</a:t>
            </a:r>
            <a:r>
              <a:rPr lang="en-US" altLang="en-US" b="1" i="1" dirty="0"/>
              <a:t>, but the New Covenant is a more glorious covenant of </a:t>
            </a:r>
            <a:r>
              <a:rPr lang="en-US" altLang="en-US" b="1" i="1" dirty="0">
                <a:solidFill>
                  <a:schemeClr val="accent1">
                    <a:lumMod val="60000"/>
                    <a:lumOff val="40000"/>
                  </a:schemeClr>
                </a:solidFill>
              </a:rPr>
              <a:t>life</a:t>
            </a:r>
            <a:r>
              <a:rPr lang="en-US" altLang="en-US" dirty="0"/>
              <a:t> (2 Corinthians 3:6-11). </a:t>
            </a:r>
          </a:p>
          <a:p>
            <a:pPr>
              <a:lnSpc>
                <a:spcPct val="95000"/>
              </a:lnSpc>
              <a:spcBef>
                <a:spcPts val="600"/>
              </a:spcBef>
              <a:buClr>
                <a:schemeClr val="accent1">
                  <a:lumMod val="40000"/>
                  <a:lumOff val="60000"/>
                </a:schemeClr>
              </a:buClr>
            </a:pPr>
            <a:r>
              <a:rPr lang="en-US" altLang="en-US" b="1" i="1" dirty="0"/>
              <a:t>The Old Covenant was dedicated with the </a:t>
            </a:r>
            <a:r>
              <a:rPr lang="en-US" altLang="en-US" b="1" i="1" dirty="0">
                <a:solidFill>
                  <a:schemeClr val="accent1">
                    <a:lumMod val="60000"/>
                    <a:lumOff val="40000"/>
                  </a:schemeClr>
                </a:solidFill>
              </a:rPr>
              <a:t>blood of sacrificed animals</a:t>
            </a:r>
            <a:r>
              <a:rPr lang="en-US" altLang="en-US" b="1" i="1" dirty="0"/>
              <a:t>, but the New Covenant with the </a:t>
            </a:r>
            <a:r>
              <a:rPr lang="en-US" altLang="en-US" b="1" i="1" dirty="0">
                <a:solidFill>
                  <a:schemeClr val="accent1">
                    <a:lumMod val="60000"/>
                    <a:lumOff val="40000"/>
                  </a:schemeClr>
                </a:solidFill>
              </a:rPr>
              <a:t>blood of Christ</a:t>
            </a:r>
            <a:r>
              <a:rPr lang="en-US" altLang="en-US" dirty="0">
                <a:solidFill>
                  <a:schemeClr val="accent1">
                    <a:lumMod val="60000"/>
                    <a:lumOff val="40000"/>
                  </a:schemeClr>
                </a:solidFill>
              </a:rPr>
              <a:t>              </a:t>
            </a:r>
            <a:r>
              <a:rPr lang="en-US" altLang="en-US" dirty="0"/>
              <a:t>(Hebrews 9:18-26; Luke 22:20).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randombar(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randombar(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527B179-6BCA-3BC2-9ECC-43D76E39169C}"/>
              </a:ext>
            </a:extLst>
          </p:cNvPr>
          <p:cNvSpPr>
            <a:spLocks noGrp="1" noChangeArrowheads="1"/>
          </p:cNvSpPr>
          <p:nvPr>
            <p:ph type="title"/>
          </p:nvPr>
        </p:nvSpPr>
        <p:spPr/>
        <p:txBody>
          <a:bodyPr/>
          <a:lstStyle/>
          <a:p>
            <a:r>
              <a:rPr lang="en-US" altLang="en-US" sz="3200" b="1" i="1" dirty="0"/>
              <a:t>	Contrasting the Covenants</a:t>
            </a:r>
            <a:br>
              <a:rPr lang="en-US" altLang="en-US" dirty="0"/>
            </a:br>
            <a:r>
              <a:rPr lang="en-US" altLang="en-US" dirty="0"/>
              <a:t>	     	  </a:t>
            </a:r>
            <a:r>
              <a:rPr lang="en-US" altLang="en-US" b="1" dirty="0">
                <a:solidFill>
                  <a:schemeClr val="accent1">
                    <a:lumMod val="60000"/>
                    <a:lumOff val="40000"/>
                  </a:schemeClr>
                </a:solidFill>
              </a:rPr>
              <a:t>Sacrifices for Sin</a:t>
            </a:r>
          </a:p>
        </p:txBody>
      </p:sp>
      <p:sp>
        <p:nvSpPr>
          <p:cNvPr id="10244" name="Rectangle 4">
            <a:extLst>
              <a:ext uri="{FF2B5EF4-FFF2-40B4-BE49-F238E27FC236}">
                <a16:creationId xmlns:a16="http://schemas.microsoft.com/office/drawing/2014/main" id="{3D75D180-D51D-DB16-8E5B-FB93838EACDB}"/>
              </a:ext>
            </a:extLst>
          </p:cNvPr>
          <p:cNvSpPr>
            <a:spLocks noGrp="1" noChangeArrowheads="1"/>
          </p:cNvSpPr>
          <p:nvPr>
            <p:ph type="body" sz="half" idx="1"/>
          </p:nvPr>
        </p:nvSpPr>
        <p:spPr>
          <a:xfrm>
            <a:off x="457200" y="4038600"/>
            <a:ext cx="4038600" cy="2362200"/>
          </a:xfrm>
        </p:spPr>
        <p:txBody>
          <a:bodyPr/>
          <a:lstStyle/>
          <a:p>
            <a:pPr marL="0" indent="0" algn="ctr">
              <a:buNone/>
            </a:pPr>
            <a:r>
              <a:rPr lang="en-US" altLang="en-US" b="1" dirty="0"/>
              <a:t>Sacrifices reminded men of sin           </a:t>
            </a:r>
            <a:r>
              <a:rPr lang="en-US" altLang="en-US" sz="2800" dirty="0"/>
              <a:t>(Hebrews 10:3-4)</a:t>
            </a:r>
          </a:p>
        </p:txBody>
      </p:sp>
      <p:sp>
        <p:nvSpPr>
          <p:cNvPr id="10245" name="Rectangle 5">
            <a:extLst>
              <a:ext uri="{FF2B5EF4-FFF2-40B4-BE49-F238E27FC236}">
                <a16:creationId xmlns:a16="http://schemas.microsoft.com/office/drawing/2014/main" id="{0438D66A-66A2-2E41-BA38-3C5C744137EA}"/>
              </a:ext>
            </a:extLst>
          </p:cNvPr>
          <p:cNvSpPr>
            <a:spLocks noGrp="1" noChangeArrowheads="1"/>
          </p:cNvSpPr>
          <p:nvPr>
            <p:ph type="body" sz="half" idx="2"/>
          </p:nvPr>
        </p:nvSpPr>
        <p:spPr>
          <a:xfrm>
            <a:off x="4648200" y="4038600"/>
            <a:ext cx="4038600" cy="2362200"/>
          </a:xfrm>
        </p:spPr>
        <p:txBody>
          <a:bodyPr/>
          <a:lstStyle/>
          <a:p>
            <a:pPr marL="0" indent="0" algn="ctr">
              <a:buNone/>
            </a:pPr>
            <a:r>
              <a:rPr lang="en-US" altLang="en-US" b="1" dirty="0"/>
              <a:t>One Sacrifice blotted out remembrance of sin </a:t>
            </a:r>
            <a:r>
              <a:rPr lang="en-US" altLang="en-US" sz="2800" dirty="0"/>
              <a:t>(Heb. 10:5-17) </a:t>
            </a:r>
          </a:p>
        </p:txBody>
      </p:sp>
      <p:pic>
        <p:nvPicPr>
          <p:cNvPr id="4" name="Picture 3">
            <a:extLst>
              <a:ext uri="{FF2B5EF4-FFF2-40B4-BE49-F238E27FC236}">
                <a16:creationId xmlns:a16="http://schemas.microsoft.com/office/drawing/2014/main" id="{FD231537-E7DD-A53C-F286-96C25DA72A3E}"/>
              </a:ext>
            </a:extLst>
          </p:cNvPr>
          <p:cNvPicPr>
            <a:picLocks noChangeAspect="1"/>
          </p:cNvPicPr>
          <p:nvPr/>
        </p:nvPicPr>
        <p:blipFill>
          <a:blip r:embed="rId3"/>
          <a:stretch>
            <a:fillRect/>
          </a:stretch>
        </p:blipFill>
        <p:spPr>
          <a:xfrm>
            <a:off x="1371600" y="2072268"/>
            <a:ext cx="2357085" cy="1752600"/>
          </a:xfrm>
          <a:prstGeom prst="rect">
            <a:avLst/>
          </a:prstGeom>
          <a:ln>
            <a:noFill/>
          </a:ln>
          <a:effectLst>
            <a:softEdge rad="112500"/>
          </a:effectLst>
        </p:spPr>
      </p:pic>
      <p:pic>
        <p:nvPicPr>
          <p:cNvPr id="5" name="Picture 4">
            <a:extLst>
              <a:ext uri="{FF2B5EF4-FFF2-40B4-BE49-F238E27FC236}">
                <a16:creationId xmlns:a16="http://schemas.microsoft.com/office/drawing/2014/main" id="{F3E25449-44D9-8C4C-F2F2-9A8540823F77}"/>
              </a:ext>
            </a:extLst>
          </p:cNvPr>
          <p:cNvPicPr>
            <a:picLocks noChangeAspect="1"/>
          </p:cNvPicPr>
          <p:nvPr/>
        </p:nvPicPr>
        <p:blipFill>
          <a:blip r:embed="rId4"/>
          <a:stretch>
            <a:fillRect/>
          </a:stretch>
        </p:blipFill>
        <p:spPr>
          <a:xfrm>
            <a:off x="5257800" y="1993900"/>
            <a:ext cx="2819400" cy="1879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randombar(horizontal)">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randombar(horizontal)">
                                      <p:cBhvr>
                                        <p:cTn id="12"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P spid="1024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6416435-99D0-8744-CF5D-AC0E3EE685D1}"/>
              </a:ext>
            </a:extLst>
          </p:cNvPr>
          <p:cNvSpPr>
            <a:spLocks noGrp="1" noChangeArrowheads="1"/>
          </p:cNvSpPr>
          <p:nvPr>
            <p:ph type="title"/>
          </p:nvPr>
        </p:nvSpPr>
        <p:spPr/>
        <p:txBody>
          <a:bodyPr/>
          <a:lstStyle/>
          <a:p>
            <a:r>
              <a:rPr lang="en-US" altLang="en-US" sz="3200" b="1" i="1" dirty="0"/>
              <a:t>	Contrasting the Covenants</a:t>
            </a:r>
            <a:br>
              <a:rPr lang="en-US" altLang="en-US" dirty="0"/>
            </a:br>
            <a:r>
              <a:rPr lang="en-US" altLang="en-US" dirty="0"/>
              <a:t>		   </a:t>
            </a:r>
            <a:r>
              <a:rPr lang="en-US" altLang="en-US" b="1" dirty="0">
                <a:solidFill>
                  <a:schemeClr val="accent1">
                    <a:lumMod val="60000"/>
                    <a:lumOff val="40000"/>
                  </a:schemeClr>
                </a:solidFill>
              </a:rPr>
              <a:t>Place of Worship</a:t>
            </a:r>
          </a:p>
        </p:txBody>
      </p:sp>
      <p:sp>
        <p:nvSpPr>
          <p:cNvPr id="17411" name="Rectangle 3">
            <a:extLst>
              <a:ext uri="{FF2B5EF4-FFF2-40B4-BE49-F238E27FC236}">
                <a16:creationId xmlns:a16="http://schemas.microsoft.com/office/drawing/2014/main" id="{E738A61B-2070-03CC-F592-02966192DD1E}"/>
              </a:ext>
            </a:extLst>
          </p:cNvPr>
          <p:cNvSpPr>
            <a:spLocks noGrp="1" noChangeArrowheads="1"/>
          </p:cNvSpPr>
          <p:nvPr>
            <p:ph type="body" sz="half" idx="1"/>
          </p:nvPr>
        </p:nvSpPr>
        <p:spPr>
          <a:xfrm>
            <a:off x="381000" y="3886200"/>
            <a:ext cx="4038600" cy="2514600"/>
          </a:xfrm>
        </p:spPr>
        <p:txBody>
          <a:bodyPr/>
          <a:lstStyle/>
          <a:p>
            <a:pPr marL="0" indent="0" algn="ctr">
              <a:buNone/>
            </a:pPr>
            <a:r>
              <a:rPr lang="en-US" altLang="en-US" sz="3600" b="1" dirty="0"/>
              <a:t>In the tabernacle   or temple</a:t>
            </a:r>
            <a:r>
              <a:rPr lang="en-US" altLang="en-US" dirty="0"/>
              <a:t>   (Hebrews 9:1-10) </a:t>
            </a:r>
          </a:p>
        </p:txBody>
      </p:sp>
      <p:sp>
        <p:nvSpPr>
          <p:cNvPr id="17412" name="Rectangle 4">
            <a:extLst>
              <a:ext uri="{FF2B5EF4-FFF2-40B4-BE49-F238E27FC236}">
                <a16:creationId xmlns:a16="http://schemas.microsoft.com/office/drawing/2014/main" id="{559B639F-4613-684B-FFD2-C7B86847CCBD}"/>
              </a:ext>
            </a:extLst>
          </p:cNvPr>
          <p:cNvSpPr>
            <a:spLocks noGrp="1" noChangeArrowheads="1"/>
          </p:cNvSpPr>
          <p:nvPr>
            <p:ph type="body" sz="half" idx="2"/>
          </p:nvPr>
        </p:nvSpPr>
        <p:spPr>
          <a:xfrm>
            <a:off x="4648202" y="3962400"/>
            <a:ext cx="3733800" cy="2895600"/>
          </a:xfrm>
        </p:spPr>
        <p:txBody>
          <a:bodyPr/>
          <a:lstStyle/>
          <a:p>
            <a:pPr marL="0" indent="0" algn="ctr">
              <a:buNone/>
            </a:pPr>
            <a:r>
              <a:rPr lang="en-US" altLang="en-US" sz="3600" b="1" dirty="0"/>
              <a:t>In the church</a:t>
            </a:r>
            <a:r>
              <a:rPr lang="en-US" altLang="en-US" dirty="0"/>
              <a:t>            (Hebrews 9:11;           1 Peter 2:5)</a:t>
            </a:r>
          </a:p>
        </p:txBody>
      </p:sp>
      <p:pic>
        <p:nvPicPr>
          <p:cNvPr id="4" name="Picture 3">
            <a:extLst>
              <a:ext uri="{FF2B5EF4-FFF2-40B4-BE49-F238E27FC236}">
                <a16:creationId xmlns:a16="http://schemas.microsoft.com/office/drawing/2014/main" id="{2E794B7D-941F-06C6-5CB6-9BEDB8D948AD}"/>
              </a:ext>
            </a:extLst>
          </p:cNvPr>
          <p:cNvPicPr>
            <a:picLocks noChangeAspect="1"/>
          </p:cNvPicPr>
          <p:nvPr/>
        </p:nvPicPr>
        <p:blipFill>
          <a:blip r:embed="rId3"/>
          <a:stretch>
            <a:fillRect/>
          </a:stretch>
        </p:blipFill>
        <p:spPr>
          <a:xfrm>
            <a:off x="1295400" y="2057400"/>
            <a:ext cx="2357085" cy="1752600"/>
          </a:xfrm>
          <a:prstGeom prst="rect">
            <a:avLst/>
          </a:prstGeom>
          <a:ln>
            <a:noFill/>
          </a:ln>
          <a:effectLst>
            <a:softEdge rad="112500"/>
          </a:effectLst>
        </p:spPr>
      </p:pic>
      <p:pic>
        <p:nvPicPr>
          <p:cNvPr id="5" name="Picture 4">
            <a:extLst>
              <a:ext uri="{FF2B5EF4-FFF2-40B4-BE49-F238E27FC236}">
                <a16:creationId xmlns:a16="http://schemas.microsoft.com/office/drawing/2014/main" id="{9353BB20-3366-254F-3F65-88825AE7008C}"/>
              </a:ext>
            </a:extLst>
          </p:cNvPr>
          <p:cNvPicPr>
            <a:picLocks noChangeAspect="1"/>
          </p:cNvPicPr>
          <p:nvPr/>
        </p:nvPicPr>
        <p:blipFill>
          <a:blip r:embed="rId4"/>
          <a:stretch>
            <a:fillRect/>
          </a:stretch>
        </p:blipFill>
        <p:spPr>
          <a:xfrm>
            <a:off x="5049644" y="1930400"/>
            <a:ext cx="2819400" cy="1879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randombar(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randombar(horizontal)">
                                      <p:cBhvr>
                                        <p:cTn id="12" dur="5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539C46F-304B-B723-6161-BE47F19346C2}"/>
              </a:ext>
            </a:extLst>
          </p:cNvPr>
          <p:cNvSpPr>
            <a:spLocks noGrp="1" noChangeArrowheads="1"/>
          </p:cNvSpPr>
          <p:nvPr>
            <p:ph type="title"/>
          </p:nvPr>
        </p:nvSpPr>
        <p:spPr/>
        <p:txBody>
          <a:bodyPr/>
          <a:lstStyle/>
          <a:p>
            <a:r>
              <a:rPr lang="en-US" altLang="en-US" sz="3200" b="1" i="1" dirty="0"/>
              <a:t>	Contrasting the Covenants</a:t>
            </a:r>
            <a:br>
              <a:rPr lang="en-US" altLang="en-US" dirty="0"/>
            </a:br>
            <a:r>
              <a:rPr lang="en-US" altLang="en-US" dirty="0"/>
              <a:t>		    </a:t>
            </a:r>
            <a:r>
              <a:rPr lang="en-US" altLang="en-US" b="1" dirty="0">
                <a:solidFill>
                  <a:schemeClr val="accent1">
                    <a:lumMod val="60000"/>
                    <a:lumOff val="40000"/>
                  </a:schemeClr>
                </a:solidFill>
              </a:rPr>
              <a:t>Worship Music</a:t>
            </a:r>
          </a:p>
        </p:txBody>
      </p:sp>
      <p:sp>
        <p:nvSpPr>
          <p:cNvPr id="19459" name="Rectangle 3">
            <a:extLst>
              <a:ext uri="{FF2B5EF4-FFF2-40B4-BE49-F238E27FC236}">
                <a16:creationId xmlns:a16="http://schemas.microsoft.com/office/drawing/2014/main" id="{A39AE83A-CDB1-CEBB-EEE0-8F371717517F}"/>
              </a:ext>
            </a:extLst>
          </p:cNvPr>
          <p:cNvSpPr>
            <a:spLocks noGrp="1" noChangeArrowheads="1"/>
          </p:cNvSpPr>
          <p:nvPr>
            <p:ph type="body" sz="half" idx="1"/>
          </p:nvPr>
        </p:nvSpPr>
        <p:spPr>
          <a:xfrm>
            <a:off x="457200" y="3873500"/>
            <a:ext cx="4038600" cy="2527300"/>
          </a:xfrm>
        </p:spPr>
        <p:txBody>
          <a:bodyPr/>
          <a:lstStyle/>
          <a:p>
            <a:pPr marL="0" indent="0" algn="ctr">
              <a:buNone/>
            </a:pPr>
            <a:r>
              <a:rPr lang="en-US" altLang="en-US" sz="3600" b="1" dirty="0"/>
              <a:t>Singing with instruments</a:t>
            </a:r>
            <a:r>
              <a:rPr lang="en-US" altLang="en-US" dirty="0"/>
              <a:t>              (2 Chronicles 29:25; Isaiah 38:20)</a:t>
            </a:r>
          </a:p>
        </p:txBody>
      </p:sp>
      <p:sp>
        <p:nvSpPr>
          <p:cNvPr id="19460" name="Rectangle 4">
            <a:extLst>
              <a:ext uri="{FF2B5EF4-FFF2-40B4-BE49-F238E27FC236}">
                <a16:creationId xmlns:a16="http://schemas.microsoft.com/office/drawing/2014/main" id="{CEFD8A78-9D51-AEE8-EA92-0CC5302A5F69}"/>
              </a:ext>
            </a:extLst>
          </p:cNvPr>
          <p:cNvSpPr>
            <a:spLocks noGrp="1" noChangeArrowheads="1"/>
          </p:cNvSpPr>
          <p:nvPr>
            <p:ph type="body" sz="half" idx="2"/>
          </p:nvPr>
        </p:nvSpPr>
        <p:spPr>
          <a:xfrm>
            <a:off x="4648200" y="4038600"/>
            <a:ext cx="3657600" cy="2362200"/>
          </a:xfrm>
        </p:spPr>
        <p:txBody>
          <a:bodyPr/>
          <a:lstStyle/>
          <a:p>
            <a:pPr marL="0" indent="0" algn="ctr">
              <a:buNone/>
            </a:pPr>
            <a:r>
              <a:rPr lang="en-US" altLang="en-US" sz="3600" b="1" dirty="0"/>
              <a:t>Singing</a:t>
            </a:r>
            <a:r>
              <a:rPr lang="en-US" altLang="en-US" dirty="0"/>
              <a:t>                      (1 Corinthians 14:15)</a:t>
            </a:r>
          </a:p>
        </p:txBody>
      </p:sp>
      <p:pic>
        <p:nvPicPr>
          <p:cNvPr id="4" name="Picture 3">
            <a:extLst>
              <a:ext uri="{FF2B5EF4-FFF2-40B4-BE49-F238E27FC236}">
                <a16:creationId xmlns:a16="http://schemas.microsoft.com/office/drawing/2014/main" id="{82641243-1AAC-2AA6-C806-93F09C65C4E8}"/>
              </a:ext>
            </a:extLst>
          </p:cNvPr>
          <p:cNvPicPr>
            <a:picLocks noChangeAspect="1"/>
          </p:cNvPicPr>
          <p:nvPr/>
        </p:nvPicPr>
        <p:blipFill>
          <a:blip r:embed="rId3"/>
          <a:stretch>
            <a:fillRect/>
          </a:stretch>
        </p:blipFill>
        <p:spPr>
          <a:xfrm>
            <a:off x="1295400" y="2057400"/>
            <a:ext cx="2357085" cy="1752600"/>
          </a:xfrm>
          <a:prstGeom prst="rect">
            <a:avLst/>
          </a:prstGeom>
          <a:ln>
            <a:noFill/>
          </a:ln>
          <a:effectLst>
            <a:softEdge rad="112500"/>
          </a:effectLst>
        </p:spPr>
      </p:pic>
      <p:pic>
        <p:nvPicPr>
          <p:cNvPr id="5" name="Picture 4">
            <a:extLst>
              <a:ext uri="{FF2B5EF4-FFF2-40B4-BE49-F238E27FC236}">
                <a16:creationId xmlns:a16="http://schemas.microsoft.com/office/drawing/2014/main" id="{53173F3C-3CC2-54F9-9A69-C8175B9B4EE6}"/>
              </a:ext>
            </a:extLst>
          </p:cNvPr>
          <p:cNvPicPr>
            <a:picLocks noChangeAspect="1"/>
          </p:cNvPicPr>
          <p:nvPr/>
        </p:nvPicPr>
        <p:blipFill>
          <a:blip r:embed="rId4"/>
          <a:stretch>
            <a:fillRect/>
          </a:stretch>
        </p:blipFill>
        <p:spPr>
          <a:xfrm>
            <a:off x="4953000" y="1993900"/>
            <a:ext cx="2819400" cy="1879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randombar(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randombar(horizontal)">
                                      <p:cBhvr>
                                        <p:cTn id="12"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42B910-2D14-2302-71B5-905870E64CC6}"/>
              </a:ext>
            </a:extLst>
          </p:cNvPr>
          <p:cNvSpPr>
            <a:spLocks noGrp="1" noChangeArrowheads="1"/>
          </p:cNvSpPr>
          <p:nvPr>
            <p:ph type="title"/>
          </p:nvPr>
        </p:nvSpPr>
        <p:spPr/>
        <p:txBody>
          <a:bodyPr/>
          <a:lstStyle/>
          <a:p>
            <a:r>
              <a:rPr lang="en-US" altLang="en-US" sz="3200" b="1" i="1" dirty="0"/>
              <a:t>Contrasting the Covenants  </a:t>
            </a:r>
            <a:br>
              <a:rPr lang="en-US" altLang="en-US" sz="3200" b="1" i="1" dirty="0"/>
            </a:br>
            <a:r>
              <a:rPr lang="en-US" altLang="en-US" sz="3200" b="1" i="1" dirty="0"/>
              <a:t>   </a:t>
            </a:r>
            <a:r>
              <a:rPr lang="en-US" altLang="en-US" b="1" dirty="0">
                <a:solidFill>
                  <a:schemeClr val="accent1">
                    <a:lumMod val="60000"/>
                    <a:lumOff val="40000"/>
                  </a:schemeClr>
                </a:solidFill>
              </a:rPr>
              <a:t>Day for Assembling to Worship</a:t>
            </a:r>
          </a:p>
        </p:txBody>
      </p:sp>
      <p:sp>
        <p:nvSpPr>
          <p:cNvPr id="21507" name="Rectangle 3">
            <a:extLst>
              <a:ext uri="{FF2B5EF4-FFF2-40B4-BE49-F238E27FC236}">
                <a16:creationId xmlns:a16="http://schemas.microsoft.com/office/drawing/2014/main" id="{D3CC2999-B05A-930B-0180-A2D0D1D481F8}"/>
              </a:ext>
            </a:extLst>
          </p:cNvPr>
          <p:cNvSpPr>
            <a:spLocks noGrp="1" noChangeArrowheads="1"/>
          </p:cNvSpPr>
          <p:nvPr>
            <p:ph type="body" sz="half" idx="1"/>
          </p:nvPr>
        </p:nvSpPr>
        <p:spPr>
          <a:xfrm>
            <a:off x="457200" y="4038600"/>
            <a:ext cx="4038600" cy="2362200"/>
          </a:xfrm>
        </p:spPr>
        <p:txBody>
          <a:bodyPr/>
          <a:lstStyle/>
          <a:p>
            <a:pPr marL="0" indent="0" algn="ctr">
              <a:buNone/>
            </a:pPr>
            <a:r>
              <a:rPr lang="en-US" altLang="en-US" sz="3600" b="1" dirty="0"/>
              <a:t>Sabbath</a:t>
            </a:r>
            <a:r>
              <a:rPr lang="en-US" altLang="en-US" dirty="0"/>
              <a:t> 	          (Leviticus 23:3)</a:t>
            </a:r>
          </a:p>
        </p:txBody>
      </p:sp>
      <p:sp>
        <p:nvSpPr>
          <p:cNvPr id="21508" name="Rectangle 4">
            <a:extLst>
              <a:ext uri="{FF2B5EF4-FFF2-40B4-BE49-F238E27FC236}">
                <a16:creationId xmlns:a16="http://schemas.microsoft.com/office/drawing/2014/main" id="{FA3AD65A-6EA2-4ACF-2534-36C3F24562D3}"/>
              </a:ext>
            </a:extLst>
          </p:cNvPr>
          <p:cNvSpPr>
            <a:spLocks noGrp="1" noChangeArrowheads="1"/>
          </p:cNvSpPr>
          <p:nvPr>
            <p:ph type="body" sz="half" idx="2"/>
          </p:nvPr>
        </p:nvSpPr>
        <p:spPr>
          <a:xfrm>
            <a:off x="4648200" y="4038600"/>
            <a:ext cx="3733800" cy="2895600"/>
          </a:xfrm>
        </p:spPr>
        <p:txBody>
          <a:bodyPr/>
          <a:lstStyle/>
          <a:p>
            <a:pPr marL="0" indent="0" algn="ctr">
              <a:buNone/>
            </a:pPr>
            <a:r>
              <a:rPr lang="en-US" altLang="en-US" sz="3600" b="1" dirty="0"/>
              <a:t>First Day of the Week</a:t>
            </a:r>
            <a:r>
              <a:rPr lang="en-US" altLang="en-US" dirty="0"/>
              <a:t> (Acts 20:7;  Colossians 2:16-17)</a:t>
            </a:r>
          </a:p>
        </p:txBody>
      </p:sp>
      <p:pic>
        <p:nvPicPr>
          <p:cNvPr id="4" name="Picture 3">
            <a:extLst>
              <a:ext uri="{FF2B5EF4-FFF2-40B4-BE49-F238E27FC236}">
                <a16:creationId xmlns:a16="http://schemas.microsoft.com/office/drawing/2014/main" id="{CC01A46C-1523-E0EA-9B12-3261C6C6ED68}"/>
              </a:ext>
            </a:extLst>
          </p:cNvPr>
          <p:cNvPicPr>
            <a:picLocks noChangeAspect="1"/>
          </p:cNvPicPr>
          <p:nvPr/>
        </p:nvPicPr>
        <p:blipFill>
          <a:blip r:embed="rId3"/>
          <a:stretch>
            <a:fillRect/>
          </a:stretch>
        </p:blipFill>
        <p:spPr>
          <a:xfrm>
            <a:off x="1297957" y="2175107"/>
            <a:ext cx="2357085" cy="1752600"/>
          </a:xfrm>
          <a:prstGeom prst="rect">
            <a:avLst/>
          </a:prstGeom>
          <a:ln>
            <a:noFill/>
          </a:ln>
          <a:effectLst>
            <a:softEdge rad="112500"/>
          </a:effectLst>
        </p:spPr>
      </p:pic>
      <p:pic>
        <p:nvPicPr>
          <p:cNvPr id="5" name="Picture 4">
            <a:extLst>
              <a:ext uri="{FF2B5EF4-FFF2-40B4-BE49-F238E27FC236}">
                <a16:creationId xmlns:a16="http://schemas.microsoft.com/office/drawing/2014/main" id="{E424BEB4-43FC-A474-41D9-FCD94510BFDA}"/>
              </a:ext>
            </a:extLst>
          </p:cNvPr>
          <p:cNvPicPr>
            <a:picLocks noChangeAspect="1"/>
          </p:cNvPicPr>
          <p:nvPr/>
        </p:nvPicPr>
        <p:blipFill>
          <a:blip r:embed="rId4"/>
          <a:stretch>
            <a:fillRect/>
          </a:stretch>
        </p:blipFill>
        <p:spPr>
          <a:xfrm>
            <a:off x="5023624" y="2048107"/>
            <a:ext cx="2819400" cy="1879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randombar(horizontal)">
                                      <p:cBhvr>
                                        <p:cTn id="12" dur="500"/>
                                        <p:tgtEl>
                                          <p:spTgt spid="2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0C7DD6-A676-D8A3-7E8B-CA6B7ACB4103}"/>
              </a:ext>
            </a:extLst>
          </p:cNvPr>
          <p:cNvSpPr>
            <a:spLocks noGrp="1" noChangeArrowheads="1"/>
          </p:cNvSpPr>
          <p:nvPr>
            <p:ph type="title"/>
          </p:nvPr>
        </p:nvSpPr>
        <p:spPr/>
        <p:txBody>
          <a:bodyPr/>
          <a:lstStyle/>
          <a:p>
            <a:pPr algn="ctr"/>
            <a:r>
              <a:rPr lang="en-US" altLang="en-US" sz="4000" b="1" dirty="0">
                <a:solidFill>
                  <a:schemeClr val="accent1">
                    <a:lumMod val="60000"/>
                    <a:lumOff val="40000"/>
                  </a:schemeClr>
                </a:solidFill>
              </a:rPr>
              <a:t>Which Covenant are YOU under?</a:t>
            </a:r>
          </a:p>
        </p:txBody>
      </p:sp>
      <p:sp>
        <p:nvSpPr>
          <p:cNvPr id="25603" name="Rectangle 3">
            <a:extLst>
              <a:ext uri="{FF2B5EF4-FFF2-40B4-BE49-F238E27FC236}">
                <a16:creationId xmlns:a16="http://schemas.microsoft.com/office/drawing/2014/main" id="{1EBF5B0F-AEEA-8B28-4638-AA028E4137C0}"/>
              </a:ext>
            </a:extLst>
          </p:cNvPr>
          <p:cNvSpPr>
            <a:spLocks noGrp="1" noChangeArrowheads="1"/>
          </p:cNvSpPr>
          <p:nvPr>
            <p:ph type="body" idx="1"/>
          </p:nvPr>
        </p:nvSpPr>
        <p:spPr>
          <a:xfrm>
            <a:off x="457200" y="4495800"/>
            <a:ext cx="8229600" cy="2057400"/>
          </a:xfrm>
        </p:spPr>
        <p:txBody>
          <a:bodyPr/>
          <a:lstStyle/>
          <a:p>
            <a:pPr marL="0" indent="0" algn="ctr">
              <a:buNone/>
            </a:pPr>
            <a:r>
              <a:rPr lang="en-US" altLang="en-US" i="1" dirty="0">
                <a:solidFill>
                  <a:schemeClr val="accent1">
                    <a:lumMod val="60000"/>
                    <a:lumOff val="40000"/>
                  </a:schemeClr>
                </a:solidFill>
              </a:rPr>
              <a:t>“Stand fast therefore in the liberty by which Christ has made us free, and do not be entangled again with a yoke of bondage</a:t>
            </a:r>
            <a:r>
              <a:rPr lang="en-US" altLang="en-US" dirty="0">
                <a:solidFill>
                  <a:schemeClr val="accent1">
                    <a:lumMod val="60000"/>
                    <a:lumOff val="40000"/>
                  </a:schemeClr>
                </a:solidFill>
              </a:rPr>
              <a:t>”   					  -- Galatians 5:1 </a:t>
            </a:r>
          </a:p>
        </p:txBody>
      </p:sp>
      <p:pic>
        <p:nvPicPr>
          <p:cNvPr id="4" name="Picture 3">
            <a:extLst>
              <a:ext uri="{FF2B5EF4-FFF2-40B4-BE49-F238E27FC236}">
                <a16:creationId xmlns:a16="http://schemas.microsoft.com/office/drawing/2014/main" id="{182CAC54-C094-9589-C91D-310534192486}"/>
              </a:ext>
            </a:extLst>
          </p:cNvPr>
          <p:cNvPicPr>
            <a:picLocks noChangeAspect="1"/>
          </p:cNvPicPr>
          <p:nvPr/>
        </p:nvPicPr>
        <p:blipFill>
          <a:blip r:embed="rId3"/>
          <a:stretch>
            <a:fillRect/>
          </a:stretch>
        </p:blipFill>
        <p:spPr>
          <a:xfrm>
            <a:off x="689517" y="2184400"/>
            <a:ext cx="2357085" cy="1752600"/>
          </a:xfrm>
          <a:prstGeom prst="rect">
            <a:avLst/>
          </a:prstGeom>
          <a:ln>
            <a:noFill/>
          </a:ln>
          <a:effectLst>
            <a:softEdge rad="112500"/>
          </a:effectLst>
        </p:spPr>
      </p:pic>
      <p:pic>
        <p:nvPicPr>
          <p:cNvPr id="5" name="Picture 4">
            <a:extLst>
              <a:ext uri="{FF2B5EF4-FFF2-40B4-BE49-F238E27FC236}">
                <a16:creationId xmlns:a16="http://schemas.microsoft.com/office/drawing/2014/main" id="{F3653E12-7351-4597-07D2-B33F76530BF8}"/>
              </a:ext>
            </a:extLst>
          </p:cNvPr>
          <p:cNvPicPr>
            <a:picLocks noChangeAspect="1"/>
          </p:cNvPicPr>
          <p:nvPr/>
        </p:nvPicPr>
        <p:blipFill>
          <a:blip r:embed="rId4"/>
          <a:stretch>
            <a:fillRect/>
          </a:stretch>
        </p:blipFill>
        <p:spPr>
          <a:xfrm>
            <a:off x="5638800" y="2057400"/>
            <a:ext cx="2819400" cy="1879600"/>
          </a:xfrm>
          <a:prstGeom prst="rect">
            <a:avLst/>
          </a:prstGeom>
          <a:ln>
            <a:noFill/>
          </a:ln>
          <a:effectLst>
            <a:softEdge rad="112500"/>
          </a:effectLst>
        </p:spPr>
      </p:pic>
      <p:pic>
        <p:nvPicPr>
          <p:cNvPr id="6" name="Picture 5">
            <a:extLst>
              <a:ext uri="{FF2B5EF4-FFF2-40B4-BE49-F238E27FC236}">
                <a16:creationId xmlns:a16="http://schemas.microsoft.com/office/drawing/2014/main" id="{E691C5FF-C200-2FC7-DBEB-6600F715264F}"/>
              </a:ext>
            </a:extLst>
          </p:cNvPr>
          <p:cNvPicPr>
            <a:picLocks noChangeAspect="1"/>
          </p:cNvPicPr>
          <p:nvPr/>
        </p:nvPicPr>
        <p:blipFill>
          <a:blip r:embed="rId5">
            <a:duotone>
              <a:schemeClr val="accent1">
                <a:shade val="45000"/>
                <a:satMod val="135000"/>
              </a:schemeClr>
              <a:prstClr val="white"/>
            </a:duotone>
          </a:blip>
          <a:stretch>
            <a:fillRect/>
          </a:stretch>
        </p:blipFill>
        <p:spPr>
          <a:xfrm>
            <a:off x="3580445" y="1778000"/>
            <a:ext cx="1468755"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xel">
  <a:themeElements>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188</TotalTime>
  <Words>421</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Candara</vt:lpstr>
      <vt:lpstr>Times New Roman</vt:lpstr>
      <vt:lpstr>Wingdings</vt:lpstr>
      <vt:lpstr>Pixel</vt:lpstr>
      <vt:lpstr>Contrasting       TWO  Covenants</vt:lpstr>
      <vt:lpstr>Bible Covenants</vt:lpstr>
      <vt:lpstr>The New Covenant is Better (Hebrews 7:22; 8:6)</vt:lpstr>
      <vt:lpstr> Contrasting the Covenants          Sacrifices for Sin</vt:lpstr>
      <vt:lpstr> Contrasting the Covenants      Place of Worship</vt:lpstr>
      <vt:lpstr> Contrasting the Covenants       Worship Music</vt:lpstr>
      <vt:lpstr>Contrasting the Covenants      Day for Assembling to Worship</vt:lpstr>
      <vt:lpstr>Which Covenant are YOU under?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Contrasting Two Covenants</dc:title>
  <dc:creator>Steve</dc:creator>
  <cp:lastModifiedBy>Steve Klein</cp:lastModifiedBy>
  <cp:revision>16</cp:revision>
  <dcterms:created xsi:type="dcterms:W3CDTF">2008-02-29T20:22:06Z</dcterms:created>
  <dcterms:modified xsi:type="dcterms:W3CDTF">2024-02-10T15:56:52Z</dcterms:modified>
</cp:coreProperties>
</file>