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9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E3523-045C-4520-8090-C31468850C2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D2C1B-031B-4EA2-879D-E69480A79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to Jesus as He endured the cross inspires our own endurance in the most difficult of trials and temptations.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D2C1B-031B-4EA2-879D-E69480A795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149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9811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5542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390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3031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20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8024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490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253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847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7176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B6CE-4F9C-4779-A762-C533B65F8FB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21B9-5F14-4BA5-A1FB-A45E3D88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9B1E95-D494-4BC8-9F26-7B75583FE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27"/>
          <a:stretch/>
        </p:blipFill>
        <p:spPr>
          <a:xfrm>
            <a:off x="-35472" y="0"/>
            <a:ext cx="91794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CC18E-C90D-4E2C-A43D-B7C56D10D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82" y="126125"/>
            <a:ext cx="6159062" cy="549691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Modern Love Caps" panose="04070805081001020A01" pitchFamily="82" charset="0"/>
              </a:rPr>
              <a:t>He </a:t>
            </a:r>
            <a:br>
              <a:rPr lang="en-US" sz="7200" dirty="0">
                <a:latin typeface="Modern Love Caps" panose="04070805081001020A01" pitchFamily="82" charset="0"/>
              </a:rPr>
            </a:br>
            <a:r>
              <a:rPr lang="en-US" sz="7200" dirty="0">
                <a:latin typeface="Modern Love Caps" panose="04070805081001020A01" pitchFamily="82" charset="0"/>
              </a:rPr>
              <a:t>Endured</a:t>
            </a:r>
            <a:br>
              <a:rPr lang="en-US" sz="7200" dirty="0">
                <a:latin typeface="Modern Love Caps" panose="04070805081001020A01" pitchFamily="82" charset="0"/>
              </a:rPr>
            </a:br>
            <a:r>
              <a:rPr lang="en-US" sz="7200" dirty="0">
                <a:latin typeface="Modern Love Caps" panose="04070805081001020A01" pitchFamily="82" charset="0"/>
              </a:rPr>
              <a:t> </a:t>
            </a:r>
            <a:r>
              <a:rPr lang="en-US" sz="11500" dirty="0">
                <a:latin typeface="Modern Love Caps" panose="04070805081001020A01" pitchFamily="82" charset="0"/>
              </a:rPr>
              <a:t>the Cross</a:t>
            </a:r>
            <a:endParaRPr lang="en-US" sz="7200" dirty="0">
              <a:latin typeface="Modern Love Caps" panose="04070805081001020A01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1646A-6A85-45EE-BF82-E9BC4FB8E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5386" y="6274675"/>
            <a:ext cx="4763814" cy="938049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5A32B"/>
                </a:solidFill>
              </a:rPr>
              <a:t>Hebrews 12:1-2</a:t>
            </a:r>
          </a:p>
        </p:txBody>
      </p:sp>
    </p:spTree>
    <p:extLst>
      <p:ext uri="{BB962C8B-B14F-4D97-AF65-F5344CB8AC3E}">
        <p14:creationId xmlns:p14="http://schemas.microsoft.com/office/powerpoint/2010/main" val="26515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3D1B2-C988-40A3-ACB6-08B957FF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1"/>
            <a:ext cx="9144000" cy="68306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519F-F9BD-4820-A52E-7A820612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18" y="2718054"/>
            <a:ext cx="4178067" cy="4107996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Jesus was crucified  on a tree </a:t>
            </a:r>
            <a:r>
              <a:rPr lang="en-US" dirty="0"/>
              <a:t>(Acts 5:30; 10:38-39).</a:t>
            </a:r>
          </a:p>
          <a:p>
            <a:r>
              <a:rPr lang="en-US" sz="3200" b="1" dirty="0"/>
              <a:t>He was crucified at a place called Calvary                       </a:t>
            </a:r>
            <a:r>
              <a:rPr lang="en-US" dirty="0"/>
              <a:t>(Luke 23:33; Matt 27:33).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FB6B6-2064-4D0B-A5B8-F77BFA2E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9" y="228495"/>
            <a:ext cx="2864273" cy="2057505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5A32B"/>
                </a:solidFill>
                <a:latin typeface="Modern Love Caps" panose="04070805081001020A01" pitchFamily="82" charset="0"/>
              </a:rPr>
              <a:t>The Cross of Calvary</a:t>
            </a:r>
          </a:p>
        </p:txBody>
      </p:sp>
    </p:spTree>
    <p:extLst>
      <p:ext uri="{BB962C8B-B14F-4D97-AF65-F5344CB8AC3E}">
        <p14:creationId xmlns:p14="http://schemas.microsoft.com/office/powerpoint/2010/main" val="1229023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3D1B2-C988-40A3-ACB6-08B957FF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1"/>
            <a:ext cx="9144000" cy="68306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519F-F9BD-4820-A52E-7A820612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18" y="2718054"/>
            <a:ext cx="4440827" cy="4107996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Jesus died the death   of a criminal </a:t>
            </a:r>
            <a:r>
              <a:rPr lang="en-US" dirty="0"/>
              <a:t>(Gal. 3:13; Deut. 21:22-23; Isa. 53:12).</a:t>
            </a:r>
          </a:p>
          <a:p>
            <a:r>
              <a:rPr lang="en-US" sz="3200" b="1" dirty="0"/>
              <a:t>It was a painful, shameful death               </a:t>
            </a:r>
            <a:r>
              <a:rPr lang="en-US" dirty="0"/>
              <a:t>(Acts 8:33; Jn. 19:19-20, 38; Heb. 12:2; Luke 23:48).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FB6B6-2064-4D0B-A5B8-F77BFA2E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8" y="228495"/>
            <a:ext cx="3869936" cy="2057505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5A32B"/>
                </a:solidFill>
                <a:latin typeface="Modern Love Caps" panose="04070805081001020A01" pitchFamily="82" charset="0"/>
              </a:rPr>
              <a:t>Crucifixion was Humiliation</a:t>
            </a:r>
          </a:p>
        </p:txBody>
      </p:sp>
    </p:spTree>
    <p:extLst>
      <p:ext uri="{BB962C8B-B14F-4D97-AF65-F5344CB8AC3E}">
        <p14:creationId xmlns:p14="http://schemas.microsoft.com/office/powerpoint/2010/main" val="234199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3D1B2-C988-40A3-ACB6-08B957FF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1"/>
            <a:ext cx="9144000" cy="68306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519F-F9BD-4820-A52E-7A820612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18" y="2718054"/>
            <a:ext cx="4503889" cy="4107996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It was planned and prophesied </a:t>
            </a:r>
            <a:r>
              <a:rPr lang="en-US" dirty="0"/>
              <a:t>(1 Cor. 2:7-8; Acts 13:28-29; Ps. 22:16-17; Zech. 12: 10; Isa 53:12; Mark 15:27-28).</a:t>
            </a:r>
          </a:p>
          <a:p>
            <a:r>
              <a:rPr lang="en-US" sz="3200" b="1" dirty="0"/>
              <a:t>Our redemption was the goal </a:t>
            </a:r>
            <a:r>
              <a:rPr lang="en-US" dirty="0"/>
              <a:t>(1 Peter 2:24; 1:18-19; Col. 1:14, 20-22; Eph. 1:7; Titus 2:14).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FB6B6-2064-4D0B-A5B8-F77BFA2E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9" y="228495"/>
            <a:ext cx="3401583" cy="2057505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5A32B"/>
                </a:solidFill>
                <a:latin typeface="Modern Love Caps" panose="04070805081001020A01" pitchFamily="82" charset="0"/>
              </a:rPr>
              <a:t>The Cross Was God’s Plan</a:t>
            </a:r>
          </a:p>
        </p:txBody>
      </p:sp>
    </p:spTree>
    <p:extLst>
      <p:ext uri="{BB962C8B-B14F-4D97-AF65-F5344CB8AC3E}">
        <p14:creationId xmlns:p14="http://schemas.microsoft.com/office/powerpoint/2010/main" val="38951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3D1B2-C988-40A3-ACB6-08B957FF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1"/>
            <a:ext cx="9144000" cy="68306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519F-F9BD-4820-A52E-7A820612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18" y="2718054"/>
            <a:ext cx="4503889" cy="4107996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Christ died to give us a way back to the tree of life </a:t>
            </a:r>
            <a:r>
              <a:rPr lang="en-US" dirty="0"/>
              <a:t>(Revelation 2:7).</a:t>
            </a:r>
          </a:p>
          <a:p>
            <a:r>
              <a:rPr lang="en-US" sz="3200" b="1" dirty="0"/>
              <a:t>If we will look to Him, we </a:t>
            </a:r>
            <a:r>
              <a:rPr lang="en-US" sz="3200" b="1"/>
              <a:t>can endure </a:t>
            </a:r>
            <a:r>
              <a:rPr lang="en-US" sz="3200" b="1" dirty="0"/>
              <a:t>like He did </a:t>
            </a:r>
            <a:r>
              <a:rPr lang="en-US" dirty="0"/>
              <a:t>(2 Corinthians 3:18; Hebrews 12:1-4).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FB6B6-2064-4D0B-A5B8-F77BFA2E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9" y="228495"/>
            <a:ext cx="3546549" cy="2057505"/>
          </a:xfrm>
          <a:solidFill>
            <a:schemeClr val="bg1"/>
          </a:solidFill>
        </p:spPr>
        <p:txBody>
          <a:bodyPr anchor="b">
            <a:normAutofit fontScale="90000"/>
          </a:bodyPr>
          <a:lstStyle/>
          <a:p>
            <a:r>
              <a:rPr lang="en-US" sz="4800" dirty="0">
                <a:solidFill>
                  <a:srgbClr val="F5A32B"/>
                </a:solidFill>
                <a:latin typeface="Modern Love Caps" panose="04070805081001020A01" pitchFamily="82" charset="0"/>
              </a:rPr>
              <a:t>The Cross Inspires Hope and Endurance</a:t>
            </a:r>
          </a:p>
        </p:txBody>
      </p:sp>
    </p:spTree>
    <p:extLst>
      <p:ext uri="{BB962C8B-B14F-4D97-AF65-F5344CB8AC3E}">
        <p14:creationId xmlns:p14="http://schemas.microsoft.com/office/powerpoint/2010/main" val="2800897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213</Words>
  <Application>Microsoft Office PowerPoint</Application>
  <PresentationFormat>On-screen Show (4:3)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Modern Love Caps</vt:lpstr>
      <vt:lpstr>Office Theme</vt:lpstr>
      <vt:lpstr>He  Endured  the Cross</vt:lpstr>
      <vt:lpstr>The Cross of Calvary</vt:lpstr>
      <vt:lpstr>Crucifixion was Humiliation</vt:lpstr>
      <vt:lpstr>The Cross Was God’s Plan</vt:lpstr>
      <vt:lpstr>The Cross Inspires Hope and Endurance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Endured the Cross</dc:title>
  <dc:creator>Steve</dc:creator>
  <cp:lastModifiedBy>Eastside Enlightener</cp:lastModifiedBy>
  <cp:revision>13</cp:revision>
  <dcterms:created xsi:type="dcterms:W3CDTF">2022-02-10T15:59:35Z</dcterms:created>
  <dcterms:modified xsi:type="dcterms:W3CDTF">2022-02-12T18:58:13Z</dcterms:modified>
</cp:coreProperties>
</file>