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D338C-A4A6-45AF-BF99-1262C3F4CBF3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36B5-938A-403D-B46D-A360CCD6B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2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is omnipotent.  He does whatever He pleases, and nothing is too hard for Him.  His great power demands that His children approach Him in humility and holiness.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36B5-938A-403D-B46D-A360CCD6BB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CB89-4845-43CB-9C65-F5FD311D8391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4C80-E566-4584-8B08-A179DA79A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810"/>
            <a:ext cx="7772400" cy="86627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The All-Powerful God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7083"/>
            <a:ext cx="6858000" cy="4699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19:6; Psalm 89:8</a:t>
            </a:r>
          </a:p>
        </p:txBody>
      </p:sp>
    </p:spTree>
    <p:extLst>
      <p:ext uri="{BB962C8B-B14F-4D97-AF65-F5344CB8AC3E}">
        <p14:creationId xmlns:p14="http://schemas.microsoft.com/office/powerpoint/2010/main" val="32437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zukbz7AVtmpI0rTRWfAVTKc7tmm6MXg1jeV8WYiTvBqvN0ylqaa-YcBWwRlifnw68se_8Gxe41cyVxfkRXNTDl1zVKTeXczoc6f1C4DgN5R1Qt7IWA1EbpHnAamd_r3UFeGZu9Hyx-O4Jg5T1EvNvoBnk9e1BtOS6UwULeetiMTBIHYfg4t40A3y5WVQqj0PEJdtl_82owJ1YCppf_JTG5A8ziqLzZ1R_HmOpub9SFwiNzxtMLqMOr_LDuNqierhI35ZjMUx5lMuq_ATDM4SEu4KMuZJST9zUvuc0hqVlroyNWHmUMLs458LokMl6kDssjYSC-saOs80znq8WpJOoWFZwnYUA6-qWZuSXpRzOkj2rbpWW55H09tZG54o_c-Rn3mhG7R9oK3n-n5mT0GA7DQPrssHzk9Kyh-41Iu7YcOo_KgIuj_Ix7yYFnxMdI742-Io1VpSg8vZf-Cue7nNvPnu9zuBvhQGlv4XCf7DZfsgs_6uZHAGa5-d_xB3yD2RLNvUlVZfQuWeZZsicGWCdN1JWu2F995plVC__yDRY7Db1iwbW2BwAoloTwM6TUUz_YPCcH1p8wOyolwgowWQ745p_3Ao36hWigvelDDC7M6UEx-ABkZN=w1280-h85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God is Omnipotent!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474912"/>
            <a:ext cx="7334250" cy="2517775"/>
          </a:xfrm>
          <a:solidFill>
            <a:schemeClr val="bg1">
              <a:alpha val="36000"/>
            </a:schemeClr>
          </a:solidFill>
        </p:spPr>
        <p:txBody>
          <a:bodyPr/>
          <a:lstStyle/>
          <a:p>
            <a:r>
              <a:rPr lang="en-US" sz="3200" b="1" dirty="0"/>
              <a:t>Power belongs to God </a:t>
            </a:r>
            <a:r>
              <a:rPr lang="en-US" sz="3200" dirty="0"/>
              <a:t>(Psalm 62:11)</a:t>
            </a:r>
          </a:p>
          <a:p>
            <a:r>
              <a:rPr lang="en-US" sz="3200" b="1" dirty="0"/>
              <a:t>His power is eternal </a:t>
            </a:r>
            <a:r>
              <a:rPr lang="en-US" sz="3200" dirty="0"/>
              <a:t>(Matthew 6:13)</a:t>
            </a:r>
          </a:p>
          <a:p>
            <a:r>
              <a:rPr lang="en-US" sz="3200" b="1" dirty="0"/>
              <a:t>His power is unfathomable </a:t>
            </a:r>
            <a:r>
              <a:rPr lang="en-US" sz="3200" dirty="0"/>
              <a:t>(Job 11:7-9)</a:t>
            </a:r>
          </a:p>
          <a:p>
            <a:r>
              <a:rPr lang="en-US" sz="3200" b="1" dirty="0"/>
              <a:t>We see it in creation </a:t>
            </a:r>
            <a:r>
              <a:rPr lang="en-US" sz="3200" dirty="0"/>
              <a:t>(Romans 1:20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21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zukbz7AVtmpI0rTRWfAVTKc7tmm6MXg1jeV8WYiTvBqvN0ylqaa-YcBWwRlifnw68se_8Gxe41cyVxfkRXNTDl1zVKTeXczoc6f1C4DgN5R1Qt7IWA1EbpHnAamd_r3UFeGZu9Hyx-O4Jg5T1EvNvoBnk9e1BtOS6UwULeetiMTBIHYfg4t40A3y5WVQqj0PEJdtl_82owJ1YCppf_JTG5A8ziqLzZ1R_HmOpub9SFwiNzxtMLqMOr_LDuNqierhI35ZjMUx5lMuq_ATDM4SEu4KMuZJST9zUvuc0hqVlroyNWHmUMLs458LokMl6kDssjYSC-saOs80znq8WpJOoWFZwnYUA6-qWZuSXpRzOkj2rbpWW55H09tZG54o_c-Rn3mhG7R9oK3n-n5mT0GA7DQPrssHzk9Kyh-41Iu7YcOo_KgIuj_Ix7yYFnxMdI742-Io1VpSg8vZf-Cue7nNvPnu9zuBvhQGlv4XCf7DZfsgs_6uZHAGa5-d_xB3yD2RLNvUlVZfQuWeZZsicGWCdN1JWu2F995plVC__yDRY7Db1iwbW2BwAoloTwM6TUUz_YPCcH1p8wOyolwgowWQ745p_3Ao36hWigvelDDC7M6UEx-ABkZN=w1280-h85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52427"/>
            <a:ext cx="8940800" cy="108267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God Does Whatever He Pleases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209800"/>
            <a:ext cx="7334250" cy="3594100"/>
          </a:xfrm>
          <a:solidFill>
            <a:schemeClr val="bg1">
              <a:alpha val="36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He does what He pleases wherever He wants to do it </a:t>
            </a:r>
            <a:r>
              <a:rPr lang="en-US" sz="3200" dirty="0"/>
              <a:t>(Psalm 135:5-6)</a:t>
            </a:r>
          </a:p>
          <a:p>
            <a:r>
              <a:rPr lang="en-US" sz="3200" b="1" dirty="0"/>
              <a:t>He is never pleased to do evil or commit injustice </a:t>
            </a:r>
            <a:r>
              <a:rPr lang="en-US" sz="3200" dirty="0"/>
              <a:t>(Job 34:12; Revelation 16:7) </a:t>
            </a:r>
          </a:p>
          <a:p>
            <a:r>
              <a:rPr lang="en-US" sz="3200" b="1" dirty="0"/>
              <a:t>Because His power is used at the direction of His love and righteousness…</a:t>
            </a:r>
          </a:p>
          <a:p>
            <a:pPr marL="457200" lvl="1"/>
            <a:r>
              <a:rPr lang="en-US" sz="3000" i="1" dirty="0"/>
              <a:t>He cannot deny Himself (2 Timothy 2:13)</a:t>
            </a:r>
          </a:p>
          <a:p>
            <a:pPr marL="457200" lvl="1"/>
            <a:r>
              <a:rPr lang="en-US" sz="3000" i="1" dirty="0"/>
              <a:t>He cannot lie (Titus 1:2; Numbers 23:19)</a:t>
            </a:r>
          </a:p>
          <a:p>
            <a:pPr marL="457200" lvl="1"/>
            <a:r>
              <a:rPr lang="en-US" sz="3000" i="1" dirty="0"/>
              <a:t>He cannot be tempted to evil (James 1:13)</a:t>
            </a:r>
          </a:p>
        </p:txBody>
      </p:sp>
    </p:spTree>
    <p:extLst>
      <p:ext uri="{BB962C8B-B14F-4D97-AF65-F5344CB8AC3E}">
        <p14:creationId xmlns:p14="http://schemas.microsoft.com/office/powerpoint/2010/main" val="32066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zukbz7AVtmpI0rTRWfAVTKc7tmm6MXg1jeV8WYiTvBqvN0ylqaa-YcBWwRlifnw68se_8Gxe41cyVxfkRXNTDl1zVKTeXczoc6f1C4DgN5R1Qt7IWA1EbpHnAamd_r3UFeGZu9Hyx-O4Jg5T1EvNvoBnk9e1BtOS6UwULeetiMTBIHYfg4t40A3y5WVQqj0PEJdtl_82owJ1YCppf_JTG5A8ziqLzZ1R_HmOpub9SFwiNzxtMLqMOr_LDuNqierhI35ZjMUx5lMuq_ATDM4SEu4KMuZJST9zUvuc0hqVlroyNWHmUMLs458LokMl6kDssjYSC-saOs80znq8WpJOoWFZwnYUA6-qWZuSXpRzOkj2rbpWW55H09tZG54o_c-Rn3mhG7R9oK3n-n5mT0GA7DQPrssHzk9Kyh-41Iu7YcOo_KgIuj_Ix7yYFnxMdI742-Io1VpSg8vZf-Cue7nNvPnu9zuBvhQGlv4XCf7DZfsgs_6uZHAGa5-d_xB3yD2RLNvUlVZfQuWeZZsicGWCdN1JWu2F995plVC__yDRY7Db1iwbW2BwAoloTwM6TUUz_YPCcH1p8wOyolwgowWQ745p_3Ao36hWigvelDDC7M6UEx-ABkZN=w1280-h85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52427"/>
            <a:ext cx="8940800" cy="108267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Nothing is too Hard for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07" y="2288967"/>
            <a:ext cx="5852185" cy="3233057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b="1" dirty="0"/>
              <a:t>An old woman gave birth </a:t>
            </a:r>
            <a:r>
              <a:rPr lang="en-US" sz="3200" dirty="0"/>
              <a:t>(Genesis 18:14)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b="1" dirty="0"/>
              <a:t>A </a:t>
            </a:r>
            <a:r>
              <a:rPr lang="en-US" sz="3200" b="1"/>
              <a:t>strong fortified </a:t>
            </a:r>
            <a:r>
              <a:rPr lang="en-US" sz="3200" b="1" dirty="0"/>
              <a:t>city was conquered </a:t>
            </a:r>
            <a:r>
              <a:rPr lang="en-US" sz="3200" dirty="0"/>
              <a:t>(Jeremiah 32:27-28)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b="1" dirty="0"/>
              <a:t>A rich man could be saved </a:t>
            </a:r>
            <a:r>
              <a:rPr lang="en-US" sz="3000" dirty="0"/>
              <a:t>(Matthew 19:23-26)</a:t>
            </a:r>
          </a:p>
        </p:txBody>
      </p:sp>
    </p:spTree>
    <p:extLst>
      <p:ext uri="{BB962C8B-B14F-4D97-AF65-F5344CB8AC3E}">
        <p14:creationId xmlns:p14="http://schemas.microsoft.com/office/powerpoint/2010/main" val="22548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zukbz7AVtmpI0rTRWfAVTKc7tmm6MXg1jeV8WYiTvBqvN0ylqaa-YcBWwRlifnw68se_8Gxe41cyVxfkRXNTDl1zVKTeXczoc6f1C4DgN5R1Qt7IWA1EbpHnAamd_r3UFeGZu9Hyx-O4Jg5T1EvNvoBnk9e1BtOS6UwULeetiMTBIHYfg4t40A3y5WVQqj0PEJdtl_82owJ1YCppf_JTG5A8ziqLzZ1R_HmOpub9SFwiNzxtMLqMOr_LDuNqierhI35ZjMUx5lMuq_ATDM4SEu4KMuZJST9zUvuc0hqVlroyNWHmUMLs458LokMl6kDssjYSC-saOs80znq8WpJOoWFZwnYUA6-qWZuSXpRzOkj2rbpWW55H09tZG54o_c-Rn3mhG7R9oK3n-n5mT0GA7DQPrssHzk9Kyh-41Iu7YcOo_KgIuj_Ix7yYFnxMdI742-Io1VpSg8vZf-Cue7nNvPnu9zuBvhQGlv4XCf7DZfsgs_6uZHAGa5-d_xB3yD2RLNvUlVZfQuWeZZsicGWCdN1JWu2F995plVC__yDRY7Db1iwbW2BwAoloTwM6TUUz_YPCcH1p8wOyolwgowWQ745p_3Ao36hWigvelDDC7M6UEx-ABkZN=w1280-h85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52427"/>
            <a:ext cx="8940800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What God’s Power Demands of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2324100"/>
            <a:ext cx="7334250" cy="2889168"/>
          </a:xfrm>
          <a:solidFill>
            <a:schemeClr val="bg1">
              <a:alpha val="36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3200" b="1" dirty="0"/>
              <a:t>Humility </a:t>
            </a:r>
            <a:r>
              <a:rPr lang="en-US" sz="3200" dirty="0"/>
              <a:t>(Job 40:2)</a:t>
            </a:r>
            <a:endParaRPr lang="en-US" sz="3200" b="1" dirty="0"/>
          </a:p>
          <a:p>
            <a:pPr>
              <a:spcBef>
                <a:spcPts val="300"/>
              </a:spcBef>
            </a:pPr>
            <a:r>
              <a:rPr lang="en-US" sz="3200" b="1" dirty="0"/>
              <a:t>Holiness </a:t>
            </a:r>
            <a:r>
              <a:rPr lang="en-US" sz="3200" dirty="0"/>
              <a:t>(Genesis 17:1; 2 Cor. 6:17-18)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200" b="1" i="1" dirty="0"/>
              <a:t>God’s holy and blameless children, will   be enveloped in the realm of His   almighty power for all eternity. </a:t>
            </a:r>
            <a:r>
              <a:rPr lang="en-US" sz="3200" i="1" dirty="0"/>
              <a:t>(Revelation 21:22, 27)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7744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240</Words>
  <Application>Microsoft Office PowerPoint</Application>
  <PresentationFormat>On-screen Show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Britannic Bold</vt:lpstr>
      <vt:lpstr>Calibri</vt:lpstr>
      <vt:lpstr>Calibri Light</vt:lpstr>
      <vt:lpstr>Office Theme</vt:lpstr>
      <vt:lpstr>The All-Powerful God</vt:lpstr>
      <vt:lpstr>God is Omnipotent!</vt:lpstr>
      <vt:lpstr>God Does Whatever He Pleases</vt:lpstr>
      <vt:lpstr>Nothing is too Hard for God</vt:lpstr>
      <vt:lpstr>What God’s Power Demands of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All-Powerful God</dc:title>
  <dc:creator>Eastside Enlightener</dc:creator>
  <cp:lastModifiedBy>Eastside Enlightener</cp:lastModifiedBy>
  <cp:revision>12</cp:revision>
  <dcterms:created xsi:type="dcterms:W3CDTF">2017-02-17T16:50:00Z</dcterms:created>
  <dcterms:modified xsi:type="dcterms:W3CDTF">2017-02-19T14:28:27Z</dcterms:modified>
</cp:coreProperties>
</file>