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60"/>
  </p:normalViewPr>
  <p:slideViewPr>
    <p:cSldViewPr snapToGrid="0">
      <p:cViewPr varScale="1">
        <p:scale>
          <a:sx n="95" d="100"/>
          <a:sy n="95" d="100"/>
        </p:scale>
        <p:origin x="1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32388-72EE-4023-BB0F-E4DF784CFBC7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97F8CE-4CF2-4CEF-9E49-7318EAA8B7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746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Learning to forgive is vital to maintaining any good relationship.  Those who refuse to cultivate this ability are only hurting themselves.  Forgiving one another sets two individuals free – the forgiver and the forgiven.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97F8CE-4CF2-4CEF-9E49-7318EAA8B7C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23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D2AC5-33B8-4191-920F-C5CBD15787B3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91232-372C-4168-8784-835AAD7BE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73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D2AC5-33B8-4191-920F-C5CBD15787B3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91232-372C-4168-8784-835AAD7BE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704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D2AC5-33B8-4191-920F-C5CBD15787B3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91232-372C-4168-8784-835AAD7BE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695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D2AC5-33B8-4191-920F-C5CBD15787B3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91232-372C-4168-8784-835AAD7BE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996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D2AC5-33B8-4191-920F-C5CBD15787B3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91232-372C-4168-8784-835AAD7BE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00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D2AC5-33B8-4191-920F-C5CBD15787B3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91232-372C-4168-8784-835AAD7BE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640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D2AC5-33B8-4191-920F-C5CBD15787B3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91232-372C-4168-8784-835AAD7BE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024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D2AC5-33B8-4191-920F-C5CBD15787B3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91232-372C-4168-8784-835AAD7BE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32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D2AC5-33B8-4191-920F-C5CBD15787B3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91232-372C-4168-8784-835AAD7BE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603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D2AC5-33B8-4191-920F-C5CBD15787B3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91232-372C-4168-8784-835AAD7BE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45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D2AC5-33B8-4191-920F-C5CBD15787B3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91232-372C-4168-8784-835AAD7BE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675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D2AC5-33B8-4191-920F-C5CBD15787B3}" type="datetimeFigureOut">
              <a:rPr lang="en-US" smtClean="0"/>
              <a:t>2/23/2019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91232-372C-4168-8784-835AAD7BE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57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D7B6F18-F2A8-412F-BB8B-F8357557586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50000"/>
            <a:extLst/>
          </a:blip>
          <a:srcRect r="13001" b="1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5C8B236-A32A-471D-9280-51F7CC6DB9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347662"/>
            <a:ext cx="6858000" cy="1436842"/>
          </a:xfrm>
        </p:spPr>
        <p:txBody>
          <a:bodyPr>
            <a:normAutofit/>
          </a:bodyPr>
          <a:lstStyle/>
          <a:p>
            <a:r>
              <a:rPr lang="en-US" sz="6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Pristina" panose="03060402040406080204" pitchFamily="66" charset="0"/>
              </a:rPr>
              <a:t>Forgiving One Another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5C0F64-50CA-4D55-B793-AA3400DE7B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3278" y="5660945"/>
            <a:ext cx="6595711" cy="1098395"/>
          </a:xfrm>
        </p:spPr>
        <p:txBody>
          <a:bodyPr>
            <a:normAutofit/>
          </a:bodyPr>
          <a:lstStyle/>
          <a:p>
            <a:pPr algn="r"/>
            <a:r>
              <a:rPr lang="en-US" sz="2800" dirty="0">
                <a:solidFill>
                  <a:srgbClr val="FFFFFF"/>
                </a:solidFill>
                <a:latin typeface="Pristina" panose="03060402040406080204" pitchFamily="66" charset="0"/>
              </a:rPr>
              <a:t>Ephesians 4:32</a:t>
            </a:r>
          </a:p>
          <a:p>
            <a:pPr algn="r"/>
            <a:r>
              <a:rPr lang="en-US" sz="2800" dirty="0">
                <a:solidFill>
                  <a:srgbClr val="FFFFFF"/>
                </a:solidFill>
                <a:latin typeface="Pristina" panose="03060402040406080204" pitchFamily="66" charset="0"/>
              </a:rPr>
              <a:t> Colossians 3:12-13</a:t>
            </a:r>
          </a:p>
        </p:txBody>
      </p:sp>
    </p:spTree>
    <p:extLst>
      <p:ext uri="{BB962C8B-B14F-4D97-AF65-F5344CB8AC3E}">
        <p14:creationId xmlns:p14="http://schemas.microsoft.com/office/powerpoint/2010/main" val="21061191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B6D11-FD7F-4720-920B-CAB7CB73240F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/>
            <a:r>
              <a:rPr lang="en-U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ristina" panose="03060402040406080204" pitchFamily="66" charset="0"/>
              </a:rPr>
              <a:t>What Forgiveness is Not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A4201-9DBE-42D0-851C-5B7E6450D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27635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Century Gothic" panose="020B0502020202020204" pitchFamily="34" charset="0"/>
              </a:rPr>
              <a:t>Forgiveness is not just forgetting something</a:t>
            </a:r>
          </a:p>
          <a:p>
            <a:r>
              <a:rPr lang="en-US" sz="3200" dirty="0">
                <a:latin typeface="Century Gothic" panose="020B0502020202020204" pitchFamily="34" charset="0"/>
              </a:rPr>
              <a:t>Forgiveness is not excusing wrong or saying it is “okay”</a:t>
            </a:r>
          </a:p>
          <a:p>
            <a:r>
              <a:rPr lang="en-US" sz="3200" dirty="0">
                <a:latin typeface="Century Gothic" panose="020B0502020202020204" pitchFamily="34" charset="0"/>
              </a:rPr>
              <a:t>Forgiveness is not tolerance</a:t>
            </a:r>
          </a:p>
          <a:p>
            <a:r>
              <a:rPr lang="en-US" sz="3200" dirty="0">
                <a:latin typeface="Century Gothic" panose="020B0502020202020204" pitchFamily="34" charset="0"/>
              </a:rPr>
              <a:t>Forgiveness is not acceptance</a:t>
            </a:r>
          </a:p>
        </p:txBody>
      </p:sp>
      <p:pic>
        <p:nvPicPr>
          <p:cNvPr id="1026" name="Picture 2" descr="Image result for freeing dove from cage">
            <a:extLst>
              <a:ext uri="{FF2B5EF4-FFF2-40B4-BE49-F238E27FC236}">
                <a16:creationId xmlns:a16="http://schemas.microsoft.com/office/drawing/2014/main" id="{919E8E73-8D45-4F7D-ADE0-CB43D21F72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651291" y="4725401"/>
            <a:ext cx="3672590" cy="229765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199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freeing dove from cage">
            <a:extLst>
              <a:ext uri="{FF2B5EF4-FFF2-40B4-BE49-F238E27FC236}">
                <a16:creationId xmlns:a16="http://schemas.microsoft.com/office/drawing/2014/main" id="{919E8E73-8D45-4F7D-ADE0-CB43D21F72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651291" y="4725401"/>
            <a:ext cx="3672590" cy="229765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BEB6D11-FD7F-4720-920B-CAB7CB73240F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/>
            <a:r>
              <a:rPr lang="en-U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ristina" panose="03060402040406080204" pitchFamily="66" charset="0"/>
              </a:rPr>
              <a:t>What Forgiveness Involves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A4201-9DBE-42D0-851C-5B7E6450D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8021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latin typeface="Century Gothic" panose="020B0502020202020204" pitchFamily="34" charset="0"/>
              </a:rPr>
              <a:t>Following the Lord’s pattern!     </a:t>
            </a:r>
            <a:r>
              <a:rPr lang="en-US" dirty="0">
                <a:latin typeface="Century Gothic" panose="020B0502020202020204" pitchFamily="34" charset="0"/>
              </a:rPr>
              <a:t>(Ephesians 4:32; Colossians 3:13; Matt. 6:12)</a:t>
            </a:r>
          </a:p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The guilty must recognize and repent of their sins – rebuke may be necessary     </a:t>
            </a:r>
            <a:r>
              <a:rPr lang="en-US" dirty="0">
                <a:latin typeface="Century Gothic" panose="020B0502020202020204" pitchFamily="34" charset="0"/>
              </a:rPr>
              <a:t>(Acts 3:19; 8:22; Rev. 3:19; Luke 17:3)</a:t>
            </a:r>
          </a:p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The guilty must confess their sins </a:t>
            </a:r>
            <a:r>
              <a:rPr lang="en-US" dirty="0">
                <a:latin typeface="Century Gothic" panose="020B0502020202020204" pitchFamily="34" charset="0"/>
              </a:rPr>
              <a:t>(1 John 1:9; James 5:16; Psalm 32:5)</a:t>
            </a:r>
          </a:p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The guilty must be thoroughly forgiven </a:t>
            </a:r>
            <a:r>
              <a:rPr lang="en-US" dirty="0">
                <a:latin typeface="Century Gothic" panose="020B0502020202020204" pitchFamily="34" charset="0"/>
              </a:rPr>
              <a:t>(Heb. 10:17; Isa. 43:23)</a:t>
            </a:r>
          </a:p>
        </p:txBody>
      </p:sp>
    </p:spTree>
    <p:extLst>
      <p:ext uri="{BB962C8B-B14F-4D97-AF65-F5344CB8AC3E}">
        <p14:creationId xmlns:p14="http://schemas.microsoft.com/office/powerpoint/2010/main" val="16131410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freeing dove from cage">
            <a:extLst>
              <a:ext uri="{FF2B5EF4-FFF2-40B4-BE49-F238E27FC236}">
                <a16:creationId xmlns:a16="http://schemas.microsoft.com/office/drawing/2014/main" id="{919E8E73-8D45-4F7D-ADE0-CB43D21F72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651291" y="4725401"/>
            <a:ext cx="3672590" cy="229765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BEB6D11-FD7F-4720-920B-CAB7CB732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658546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en-U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ristina" panose="03060402040406080204" pitchFamily="66" charset="0"/>
              </a:rPr>
              <a:t>Each of us has the responsibility to seek to forgive and be forgiven!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A4201-9DBE-42D0-851C-5B7E6450D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32599"/>
            <a:ext cx="7886700" cy="436027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>
                <a:latin typeface="Century Gothic" panose="020B0502020202020204" pitchFamily="34" charset="0"/>
              </a:rPr>
              <a:t>“If you…remember that your brother has something against you…go your way.       First be reconciled to your brother”                 (Matthew 5:23-24) </a:t>
            </a:r>
          </a:p>
          <a:p>
            <a:pPr marL="0" indent="0" algn="ctr">
              <a:buNone/>
            </a:pPr>
            <a:r>
              <a:rPr lang="en-US" dirty="0">
                <a:latin typeface="Century Gothic" panose="020B0502020202020204" pitchFamily="34" charset="0"/>
              </a:rPr>
              <a:t>“If your brother sins against you, go and    tell him his fault between you and him alone. If he hears you, you have gained your  brother.” (Matthew 18:15) </a:t>
            </a:r>
          </a:p>
        </p:txBody>
      </p:sp>
    </p:spTree>
    <p:extLst>
      <p:ext uri="{BB962C8B-B14F-4D97-AF65-F5344CB8AC3E}">
        <p14:creationId xmlns:p14="http://schemas.microsoft.com/office/powerpoint/2010/main" val="3375012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</TotalTime>
  <Words>231</Words>
  <Application>Microsoft Office PowerPoint</Application>
  <PresentationFormat>On-screen Show (4:3)</PresentationFormat>
  <Paragraphs>18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Pristina</vt:lpstr>
      <vt:lpstr>Office Theme</vt:lpstr>
      <vt:lpstr>Forgiving One Another</vt:lpstr>
      <vt:lpstr>What Forgiveness is Not</vt:lpstr>
      <vt:lpstr>What Forgiveness Involves</vt:lpstr>
      <vt:lpstr>Each of us has the responsibility to seek to forgive and be forgiven!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Eastside Enlightener</dc:creator>
  <cp:lastModifiedBy>Eastside Enlightener</cp:lastModifiedBy>
  <cp:revision>16</cp:revision>
  <dcterms:created xsi:type="dcterms:W3CDTF">2019-02-22T21:38:36Z</dcterms:created>
  <dcterms:modified xsi:type="dcterms:W3CDTF">2019-02-23T15:24:56Z</dcterms:modified>
</cp:coreProperties>
</file>