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6"/>
  </p:notesMasterIdLst>
  <p:sldIdLst>
    <p:sldId id="256" r:id="rId2"/>
    <p:sldId id="258" r:id="rId3"/>
    <p:sldId id="259" r:id="rId4"/>
    <p:sldId id="260" r:id="rId5"/>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varScale="1">
        <p:scale>
          <a:sx n="95" d="100"/>
          <a:sy n="95" d="100"/>
        </p:scale>
        <p:origin x="6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AD25CEB-FB8E-4699-9E83-523E5A901E4A}" type="datetimeFigureOut">
              <a:rPr lang="en-US" smtClean="0"/>
              <a:t>2/29/2020</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2A5AA71-24FA-4B1D-940A-8E26AA05753B}" type="slidenum">
              <a:rPr lang="en-US" smtClean="0"/>
              <a:t>‹#›</a:t>
            </a:fld>
            <a:endParaRPr lang="en-US"/>
          </a:p>
        </p:txBody>
      </p:sp>
    </p:spTree>
    <p:extLst>
      <p:ext uri="{BB962C8B-B14F-4D97-AF65-F5344CB8AC3E}">
        <p14:creationId xmlns:p14="http://schemas.microsoft.com/office/powerpoint/2010/main" val="305717232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Children of God practice righteousness, no matter the darkness of the day or the difficulty of the way.  They pursue and do what is right even when everything is going wrong.</a:t>
            </a:r>
          </a:p>
          <a:p>
            <a:endParaRPr lang="en-US" dirty="0"/>
          </a:p>
        </p:txBody>
      </p:sp>
      <p:sp>
        <p:nvSpPr>
          <p:cNvPr id="4" name="Slide Number Placeholder 3"/>
          <p:cNvSpPr>
            <a:spLocks noGrp="1"/>
          </p:cNvSpPr>
          <p:nvPr>
            <p:ph type="sldNum" sz="quarter" idx="5"/>
          </p:nvPr>
        </p:nvSpPr>
        <p:spPr/>
        <p:txBody>
          <a:bodyPr/>
          <a:lstStyle/>
          <a:p>
            <a:fld id="{F2A5AA71-24FA-4B1D-940A-8E26AA05753B}" type="slidenum">
              <a:rPr lang="en-US" smtClean="0"/>
              <a:t>1</a:t>
            </a:fld>
            <a:endParaRPr lang="en-US"/>
          </a:p>
        </p:txBody>
      </p:sp>
    </p:spTree>
    <p:extLst>
      <p:ext uri="{BB962C8B-B14F-4D97-AF65-F5344CB8AC3E}">
        <p14:creationId xmlns:p14="http://schemas.microsoft.com/office/powerpoint/2010/main" val="13866014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2A5AA71-24FA-4B1D-940A-8E26AA05753B}" type="slidenum">
              <a:rPr lang="en-US" smtClean="0"/>
              <a:t>2</a:t>
            </a:fld>
            <a:endParaRPr lang="en-US"/>
          </a:p>
        </p:txBody>
      </p:sp>
    </p:spTree>
    <p:extLst>
      <p:ext uri="{BB962C8B-B14F-4D97-AF65-F5344CB8AC3E}">
        <p14:creationId xmlns:p14="http://schemas.microsoft.com/office/powerpoint/2010/main" val="36986320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B8136-4330-4480-80D9-0F6FD970617C}"/>
              </a:ext>
            </a:extLst>
          </p:cNvPr>
          <p:cNvSpPr>
            <a:spLocks noGrp="1"/>
          </p:cNvSpPr>
          <p:nvPr>
            <p:ph type="ctrTitle"/>
          </p:nvPr>
        </p:nvSpPr>
        <p:spPr>
          <a:xfrm>
            <a:off x="576072" y="1124712"/>
            <a:ext cx="11036808" cy="3172968"/>
          </a:xfrm>
        </p:spPr>
        <p:txBody>
          <a:bodyPr anchor="b">
            <a:normAutofit/>
          </a:bodyPr>
          <a:lstStyle>
            <a:lvl1pPr algn="l">
              <a:defRPr sz="8000"/>
            </a:lvl1pPr>
          </a:lstStyle>
          <a:p>
            <a:r>
              <a:rPr lang="en-US" dirty="0"/>
              <a:t>Click to edit Master title style</a:t>
            </a:r>
          </a:p>
        </p:txBody>
      </p:sp>
      <p:sp>
        <p:nvSpPr>
          <p:cNvPr id="3" name="Subtitle 2">
            <a:extLst>
              <a:ext uri="{FF2B5EF4-FFF2-40B4-BE49-F238E27FC236}">
                <a16:creationId xmlns:a16="http://schemas.microsoft.com/office/drawing/2014/main" id="{566E5739-DD96-45FB-B609-3E3447A52FED}"/>
              </a:ext>
            </a:extLst>
          </p:cNvPr>
          <p:cNvSpPr>
            <a:spLocks noGrp="1"/>
          </p:cNvSpPr>
          <p:nvPr>
            <p:ph type="subTitle" idx="1"/>
          </p:nvPr>
        </p:nvSpPr>
        <p:spPr>
          <a:xfrm>
            <a:off x="576072" y="4727448"/>
            <a:ext cx="11036808" cy="1481328"/>
          </a:xfrm>
        </p:spPr>
        <p:txBody>
          <a:bodyPr>
            <a:normAutofit/>
          </a:bodyPr>
          <a:lstStyle>
            <a:lvl1pPr marL="0" indent="0" algn="l">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1B9FF558-51F9-42A2-9944-DBE23DA8B224}"/>
              </a:ext>
            </a:extLst>
          </p:cNvPr>
          <p:cNvSpPr>
            <a:spLocks noGrp="1"/>
          </p:cNvSpPr>
          <p:nvPr>
            <p:ph type="dt" sz="half" idx="10"/>
          </p:nvPr>
        </p:nvSpPr>
        <p:spPr>
          <a:xfrm>
            <a:off x="576072" y="6356350"/>
            <a:ext cx="2743200" cy="365125"/>
          </a:xfrm>
        </p:spPr>
        <p:txBody>
          <a:bodyPr/>
          <a:lstStyle/>
          <a:p>
            <a:fld id="{02AC24A9-CCB6-4F8D-B8DB-C2F3692CFA5A}" type="datetimeFigureOut">
              <a:rPr lang="en-US" smtClean="0"/>
              <a:t>2/29/2020</a:t>
            </a:fld>
            <a:endParaRPr lang="en-US" dirty="0"/>
          </a:p>
        </p:txBody>
      </p:sp>
      <p:sp>
        <p:nvSpPr>
          <p:cNvPr id="5" name="Footer Placeholder 4">
            <a:extLst>
              <a:ext uri="{FF2B5EF4-FFF2-40B4-BE49-F238E27FC236}">
                <a16:creationId xmlns:a16="http://schemas.microsoft.com/office/drawing/2014/main" id="{8B8C0E86-A7F7-4BDC-A637-254E5252DED5}"/>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3D10ADE-E9DA-4E57-BF57-1CCB65219839}"/>
              </a:ext>
            </a:extLst>
          </p:cNvPr>
          <p:cNvSpPr>
            <a:spLocks noGrp="1"/>
          </p:cNvSpPr>
          <p:nvPr>
            <p:ph type="sldNum" sz="quarter" idx="12"/>
          </p:nvPr>
        </p:nvSpPr>
        <p:spPr>
          <a:xfrm>
            <a:off x="8869680" y="6356350"/>
            <a:ext cx="2743200" cy="365125"/>
          </a:xfrm>
        </p:spPr>
        <p:txBody>
          <a:bodyPr/>
          <a:lstStyle/>
          <a:p>
            <a:fld id="{B2DC25EE-239B-4C5F-AAD1-255A7D5F1EE2}" type="slidenum">
              <a:rPr lang="en-US" smtClean="0"/>
              <a:t>‹#›</a:t>
            </a:fld>
            <a:endParaRPr lang="en-US" dirty="0"/>
          </a:p>
        </p:txBody>
      </p:sp>
      <p:sp>
        <p:nvSpPr>
          <p:cNvPr id="8" name="Rectangle 7">
            <a:extLst>
              <a:ext uri="{FF2B5EF4-FFF2-40B4-BE49-F238E27FC236}">
                <a16:creationId xmlns:a16="http://schemas.microsoft.com/office/drawing/2014/main" id="{8D06CE56-3881-4ADA-8CEF-D18B02C242A3}"/>
              </a:ext>
            </a:extLst>
          </p:cNvPr>
          <p:cNvSpPr/>
          <p:nvPr/>
        </p:nvSpPr>
        <p:spPr>
          <a:xfrm rot="5400000">
            <a:off x="857544" y="346791"/>
            <a:ext cx="146304"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79F3C543-62EC-4433-9C93-A2CD8764E9B4}"/>
              </a:ext>
            </a:extLst>
          </p:cNvPr>
          <p:cNvSpPr/>
          <p:nvPr/>
        </p:nvSpPr>
        <p:spPr>
          <a:xfrm flipV="1">
            <a:off x="578652" y="4501201"/>
            <a:ext cx="11034696" cy="18288"/>
          </a:xfrm>
          <a:prstGeom prst="rect">
            <a:avLst/>
          </a:prstGeom>
          <a:solidFill>
            <a:schemeClr val="tx2">
              <a:lumMod val="25000"/>
              <a:lumOff val="75000"/>
            </a:schemeClr>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0288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B32C18-E430-4EC7-BD7C-99D86D012231}"/>
              </a:ext>
            </a:extLst>
          </p:cNvPr>
          <p:cNvSpPr>
            <a:spLocks noGrp="1"/>
          </p:cNvSpPr>
          <p:nvPr>
            <p:ph type="title"/>
          </p:nvPr>
        </p:nvSpPr>
        <p:spPr/>
        <p:txBody>
          <a:bodyPr/>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8FC5012F-7119-4D94-9717-3862E1C938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9ED9A4A-D287-4207-9037-70DB007A1707}"/>
              </a:ext>
            </a:extLst>
          </p:cNvPr>
          <p:cNvSpPr>
            <a:spLocks noGrp="1"/>
          </p:cNvSpPr>
          <p:nvPr>
            <p:ph type="dt" sz="half" idx="10"/>
          </p:nvPr>
        </p:nvSpPr>
        <p:spPr/>
        <p:txBody>
          <a:bodyPr/>
          <a:lstStyle/>
          <a:p>
            <a:fld id="{02AC24A9-CCB6-4F8D-B8DB-C2F3692CFA5A}" type="datetimeFigureOut">
              <a:rPr lang="en-US" smtClean="0"/>
              <a:t>2/29/2020</a:t>
            </a:fld>
            <a:endParaRPr lang="en-US"/>
          </a:p>
        </p:txBody>
      </p:sp>
      <p:sp>
        <p:nvSpPr>
          <p:cNvPr id="5" name="Footer Placeholder 4">
            <a:extLst>
              <a:ext uri="{FF2B5EF4-FFF2-40B4-BE49-F238E27FC236}">
                <a16:creationId xmlns:a16="http://schemas.microsoft.com/office/drawing/2014/main" id="{61ECFCAC-80DB-43BB-B3F1-AC22BACEE3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679730-3487-4D94-A0DC-C21684963AB3}"/>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69851596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543C89D-929E-4CD1-BCCC-72A14C0335D6}"/>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a:extLst>
              <a:ext uri="{FF2B5EF4-FFF2-40B4-BE49-F238E27FC236}">
                <a16:creationId xmlns:a16="http://schemas.microsoft.com/office/drawing/2014/main" id="{FED450EA-A577-4B76-A12F-650BEB20FD8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41D2603B-9ACE-4FA9-805B-9B91EB63DF7D}"/>
              </a:ext>
            </a:extLst>
          </p:cNvPr>
          <p:cNvSpPr>
            <a:spLocks noGrp="1"/>
          </p:cNvSpPr>
          <p:nvPr>
            <p:ph type="dt" sz="half" idx="10"/>
          </p:nvPr>
        </p:nvSpPr>
        <p:spPr/>
        <p:txBody>
          <a:bodyPr/>
          <a:lstStyle/>
          <a:p>
            <a:fld id="{02AC24A9-CCB6-4F8D-B8DB-C2F3692CFA5A}" type="datetimeFigureOut">
              <a:rPr lang="en-US" smtClean="0"/>
              <a:t>2/29/2020</a:t>
            </a:fld>
            <a:endParaRPr lang="en-US"/>
          </a:p>
        </p:txBody>
      </p:sp>
      <p:sp>
        <p:nvSpPr>
          <p:cNvPr id="5" name="Footer Placeholder 4">
            <a:extLst>
              <a:ext uri="{FF2B5EF4-FFF2-40B4-BE49-F238E27FC236}">
                <a16:creationId xmlns:a16="http://schemas.microsoft.com/office/drawing/2014/main" id="{7ECE18AC-D6A9-4A61-885D-68E2B684A43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5197AE4-AA47-4E14-8FFE-171FAE47F49E}"/>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70866263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2D6FBB9D-1CAA-4D05-AB33-BABDFE17B843}"/>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0" name="Rectangle 9">
            <a:extLst>
              <a:ext uri="{FF2B5EF4-FFF2-40B4-BE49-F238E27FC236}">
                <a16:creationId xmlns:a16="http://schemas.microsoft.com/office/drawing/2014/main" id="{04727B71-B4B6-4823-80A1-68C40B475118}"/>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2" name="Rectangle 11">
            <a:extLst>
              <a:ext uri="{FF2B5EF4-FFF2-40B4-BE49-F238E27FC236}">
                <a16:creationId xmlns:a16="http://schemas.microsoft.com/office/drawing/2014/main" id="{79A6DB05-9FB5-4B07-8675-74C23D4FD89D}"/>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D358CF-0758-490A-A084-C46443B9ABE8}"/>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1671183-B3CE-4F45-92FB-98290CA0E2CA}"/>
              </a:ext>
            </a:extLst>
          </p:cNvPr>
          <p:cNvSpPr>
            <a:spLocks noGrp="1"/>
          </p:cNvSpPr>
          <p:nvPr>
            <p:ph idx="1"/>
          </p:nvPr>
        </p:nvSpPr>
        <p:spPr>
          <a:xfrm>
            <a:off x="1115568" y="2478024"/>
            <a:ext cx="10168128"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D7DED67-27EC-4D43-A21C-093C1DB0481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2/29/2020</a:t>
            </a:fld>
            <a:endParaRPr lang="en-US"/>
          </a:p>
        </p:txBody>
      </p:sp>
      <p:sp>
        <p:nvSpPr>
          <p:cNvPr id="5" name="Footer Placeholder 4">
            <a:extLst>
              <a:ext uri="{FF2B5EF4-FFF2-40B4-BE49-F238E27FC236}">
                <a16:creationId xmlns:a16="http://schemas.microsoft.com/office/drawing/2014/main" id="{36747CE3-4890-4BC1-94DB-5D49D02C993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3C5AD3-D79A-4D46-B25B-822FE0252511}"/>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48031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85AEDC5C-2E87-49C6-AB07-A95E5F39ED8E}"/>
              </a:ext>
            </a:extLst>
          </p:cNvPr>
          <p:cNvSpPr/>
          <p:nvPr/>
        </p:nvSpPr>
        <p:spPr>
          <a:xfrm>
            <a:off x="558210" y="4981421"/>
            <a:ext cx="11134956" cy="822960"/>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A57D88DE-E462-4C8A-BF99-609390DFB781}"/>
              </a:ext>
            </a:extLst>
          </p:cNvPr>
          <p:cNvSpPr/>
          <p:nvPr/>
        </p:nvSpPr>
        <p:spPr>
          <a:xfrm>
            <a:off x="498834" y="5118581"/>
            <a:ext cx="146304" cy="5486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B8E44900-E8BF-4B12-8BCB-41076E2B68C7}"/>
              </a:ext>
            </a:extLst>
          </p:cNvPr>
          <p:cNvSpPr>
            <a:spLocks noGrp="1"/>
          </p:cNvSpPr>
          <p:nvPr>
            <p:ph type="title"/>
          </p:nvPr>
        </p:nvSpPr>
        <p:spPr>
          <a:xfrm>
            <a:off x="557784" y="640080"/>
            <a:ext cx="10890504" cy="4114800"/>
          </a:xfrm>
        </p:spPr>
        <p:txBody>
          <a:bodyPr anchor="b">
            <a:normAutofit/>
          </a:bodyPr>
          <a:lstStyle>
            <a:lvl1pPr>
              <a:defRPr sz="6600"/>
            </a:lvl1pPr>
          </a:lstStyle>
          <a:p>
            <a:r>
              <a:rPr lang="en-US" dirty="0"/>
              <a:t>Click to edit Master title style</a:t>
            </a:r>
          </a:p>
        </p:txBody>
      </p:sp>
      <p:sp>
        <p:nvSpPr>
          <p:cNvPr id="3" name="Text Placeholder 2">
            <a:extLst>
              <a:ext uri="{FF2B5EF4-FFF2-40B4-BE49-F238E27FC236}">
                <a16:creationId xmlns:a16="http://schemas.microsoft.com/office/drawing/2014/main" id="{917741F9-B00F-4463-A257-6B66DABD9B4E}"/>
              </a:ext>
            </a:extLst>
          </p:cNvPr>
          <p:cNvSpPr>
            <a:spLocks noGrp="1"/>
          </p:cNvSpPr>
          <p:nvPr>
            <p:ph type="body" idx="1"/>
          </p:nvPr>
        </p:nvSpPr>
        <p:spPr>
          <a:xfrm>
            <a:off x="841248" y="5102352"/>
            <a:ext cx="10607040" cy="585216"/>
          </a:xfrm>
        </p:spPr>
        <p:txBody>
          <a:bodyPr anchor="ctr">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D48BFA7D-4401-4285-802B-1579165F0D6D}"/>
              </a:ext>
            </a:extLst>
          </p:cNvPr>
          <p:cNvSpPr>
            <a:spLocks noGrp="1"/>
          </p:cNvSpPr>
          <p:nvPr>
            <p:ph type="dt" sz="half" idx="10"/>
          </p:nvPr>
        </p:nvSpPr>
        <p:spPr/>
        <p:txBody>
          <a:bodyPr/>
          <a:lstStyle/>
          <a:p>
            <a:fld id="{02AC24A9-CCB6-4F8D-B8DB-C2F3692CFA5A}" type="datetimeFigureOut">
              <a:rPr lang="en-US" smtClean="0"/>
              <a:t>2/29/2020</a:t>
            </a:fld>
            <a:endParaRPr lang="en-US"/>
          </a:p>
        </p:txBody>
      </p:sp>
      <p:sp>
        <p:nvSpPr>
          <p:cNvPr id="5" name="Footer Placeholder 4">
            <a:extLst>
              <a:ext uri="{FF2B5EF4-FFF2-40B4-BE49-F238E27FC236}">
                <a16:creationId xmlns:a16="http://schemas.microsoft.com/office/drawing/2014/main" id="{49A909C5-AA19-4195-8376-9002D5DF465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3AC3F32-46E0-47C8-8565-5969A475FDB0}"/>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0954008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076262E-36A0-40C6-ADE6-90CD9FB9B9EA}"/>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1" name="Rectangle 10">
            <a:extLst>
              <a:ext uri="{FF2B5EF4-FFF2-40B4-BE49-F238E27FC236}">
                <a16:creationId xmlns:a16="http://schemas.microsoft.com/office/drawing/2014/main" id="{42677A9B-4D1D-4D80-912C-24570140A650}"/>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3" name="Rectangle 12">
            <a:extLst>
              <a:ext uri="{FF2B5EF4-FFF2-40B4-BE49-F238E27FC236}">
                <a16:creationId xmlns:a16="http://schemas.microsoft.com/office/drawing/2014/main" id="{03DC8C98-510F-48C9-82B2-9E4F760A68DF}"/>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17A078AE-0BC3-48F9-87EC-2DB0CCE7E2AE}"/>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Content Placeholder 2">
            <a:extLst>
              <a:ext uri="{FF2B5EF4-FFF2-40B4-BE49-F238E27FC236}">
                <a16:creationId xmlns:a16="http://schemas.microsoft.com/office/drawing/2014/main" id="{292A20DF-0829-4336-B59F-FF9D7AA9D8B6}"/>
              </a:ext>
            </a:extLst>
          </p:cNvPr>
          <p:cNvSpPr>
            <a:spLocks noGrp="1"/>
          </p:cNvSpPr>
          <p:nvPr>
            <p:ph sz="half" idx="1"/>
          </p:nvPr>
        </p:nvSpPr>
        <p:spPr>
          <a:xfrm>
            <a:off x="1115568"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7935D01C-CF67-4DF6-B96C-FFC9D5BF847B}"/>
              </a:ext>
            </a:extLst>
          </p:cNvPr>
          <p:cNvSpPr>
            <a:spLocks noGrp="1"/>
          </p:cNvSpPr>
          <p:nvPr>
            <p:ph sz="half" idx="2"/>
          </p:nvPr>
        </p:nvSpPr>
        <p:spPr>
          <a:xfrm>
            <a:off x="6345936" y="2478024"/>
            <a:ext cx="4937760" cy="369417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a:extLst>
              <a:ext uri="{FF2B5EF4-FFF2-40B4-BE49-F238E27FC236}">
                <a16:creationId xmlns:a16="http://schemas.microsoft.com/office/drawing/2014/main" id="{29BBD797-6031-4F82-8726-EAB757027FF5}"/>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2/29/2020</a:t>
            </a:fld>
            <a:endParaRPr lang="en-US"/>
          </a:p>
        </p:txBody>
      </p:sp>
      <p:sp>
        <p:nvSpPr>
          <p:cNvPr id="6" name="Footer Placeholder 5">
            <a:extLst>
              <a:ext uri="{FF2B5EF4-FFF2-40B4-BE49-F238E27FC236}">
                <a16:creationId xmlns:a16="http://schemas.microsoft.com/office/drawing/2014/main" id="{76B3F71C-B897-4909-A75E-8716AD49C15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F78BC14-5BB1-405F-A6F3-C07230F085C8}"/>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827764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6B671BDE-E45C-41A1-9B98-4A607D703855}"/>
              </a:ext>
            </a:extLst>
          </p:cNvPr>
          <p:cNvSpPr/>
          <p:nvPr/>
        </p:nvSpPr>
        <p:spPr>
          <a:xfrm>
            <a:off x="558209" y="0"/>
            <a:ext cx="11167447" cy="2018806"/>
          </a:xfrm>
          <a:prstGeom prst="rect">
            <a:avLst/>
          </a:prstGeom>
          <a:ln w="9525">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useBgFill="1">
        <p:nvSpPr>
          <p:cNvPr id="13" name="Rectangle 12">
            <a:extLst>
              <a:ext uri="{FF2B5EF4-FFF2-40B4-BE49-F238E27FC236}">
                <a16:creationId xmlns:a16="http://schemas.microsoft.com/office/drawing/2014/main" id="{299500CE-917A-4D03-A7DF-71D8EBBC1537}"/>
              </a:ext>
            </a:extLst>
          </p:cNvPr>
          <p:cNvSpPr/>
          <p:nvPr/>
        </p:nvSpPr>
        <p:spPr>
          <a:xfrm>
            <a:off x="566928" y="0"/>
            <a:ext cx="11155680" cy="2011680"/>
          </a:xfrm>
          <a:prstGeom prst="rect">
            <a:avLst/>
          </a:prstGeom>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C3D0D377-28B0-417D-886B-9483AF064975}"/>
              </a:ext>
            </a:extLst>
          </p:cNvPr>
          <p:cNvSpPr/>
          <p:nvPr/>
        </p:nvSpPr>
        <p:spPr>
          <a:xfrm>
            <a:off x="498834" y="787352"/>
            <a:ext cx="128016" cy="7040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0F8F91F8-0767-40B5-A3AA-72931FC192EA}"/>
              </a:ext>
            </a:extLst>
          </p:cNvPr>
          <p:cNvSpPr>
            <a:spLocks noGrp="1"/>
          </p:cNvSpPr>
          <p:nvPr>
            <p:ph type="title"/>
          </p:nvPr>
        </p:nvSpPr>
        <p:spPr>
          <a:xfrm>
            <a:off x="1115568" y="548640"/>
            <a:ext cx="10168128" cy="1179576"/>
          </a:xfrm>
        </p:spPr>
        <p:txBody>
          <a:bodyPr>
            <a:normAutofit/>
          </a:bodyPr>
          <a:lstStyle>
            <a:lvl1pPr>
              <a:defRPr sz="4000"/>
            </a:lvl1pPr>
          </a:lstStyle>
          <a:p>
            <a:r>
              <a:rPr lang="en-US" dirty="0"/>
              <a:t>Click to edit Master title style</a:t>
            </a:r>
          </a:p>
        </p:txBody>
      </p:sp>
      <p:sp>
        <p:nvSpPr>
          <p:cNvPr id="3" name="Text Placeholder 2">
            <a:extLst>
              <a:ext uri="{FF2B5EF4-FFF2-40B4-BE49-F238E27FC236}">
                <a16:creationId xmlns:a16="http://schemas.microsoft.com/office/drawing/2014/main" id="{AAAE0554-8BEE-4BF6-9519-51B8475D35E1}"/>
              </a:ext>
            </a:extLst>
          </p:cNvPr>
          <p:cNvSpPr>
            <a:spLocks noGrp="1"/>
          </p:cNvSpPr>
          <p:nvPr>
            <p:ph type="body" idx="1"/>
          </p:nvPr>
        </p:nvSpPr>
        <p:spPr>
          <a:xfrm>
            <a:off x="1115568"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FD4A358D-C930-48E0-B372-06A826B74C47}"/>
              </a:ext>
            </a:extLst>
          </p:cNvPr>
          <p:cNvSpPr>
            <a:spLocks noGrp="1"/>
          </p:cNvSpPr>
          <p:nvPr>
            <p:ph sz="half" idx="2"/>
          </p:nvPr>
        </p:nvSpPr>
        <p:spPr>
          <a:xfrm>
            <a:off x="1115568" y="3203688"/>
            <a:ext cx="4937760" cy="2968512"/>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83B6615E-4966-4150-83B6-C47591B36383}"/>
              </a:ext>
            </a:extLst>
          </p:cNvPr>
          <p:cNvSpPr>
            <a:spLocks noGrp="1"/>
          </p:cNvSpPr>
          <p:nvPr>
            <p:ph type="body" sz="quarter" idx="3"/>
          </p:nvPr>
        </p:nvSpPr>
        <p:spPr>
          <a:xfrm>
            <a:off x="6345936" y="2372650"/>
            <a:ext cx="4937760" cy="823912"/>
          </a:xfrm>
        </p:spPr>
        <p:txBody>
          <a:bodyPr anchor="b"/>
          <a:lstStyle>
            <a:lvl1pPr marL="0" indent="0">
              <a:buNone/>
              <a:defRPr sz="2400" b="1" cap="none"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D409F6B-C17B-4B4F-9F35-5068BDC4E2FD}"/>
              </a:ext>
            </a:extLst>
          </p:cNvPr>
          <p:cNvSpPr>
            <a:spLocks noGrp="1"/>
          </p:cNvSpPr>
          <p:nvPr>
            <p:ph sz="quarter" idx="4"/>
          </p:nvPr>
        </p:nvSpPr>
        <p:spPr>
          <a:xfrm>
            <a:off x="6345936" y="3203687"/>
            <a:ext cx="4937760" cy="2968511"/>
          </a:xfrm>
        </p:spPr>
        <p:txBody>
          <a:bodyPr/>
          <a:lstStyle>
            <a:lvl1pPr>
              <a:defRPr sz="2400"/>
            </a:lvl1pPr>
            <a:lvl2pPr>
              <a:defRPr sz="2000"/>
            </a:lvl2pPr>
            <a:lvl3pPr>
              <a:defRPr sz="1800"/>
            </a:lvl3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a:extLst>
              <a:ext uri="{FF2B5EF4-FFF2-40B4-BE49-F238E27FC236}">
                <a16:creationId xmlns:a16="http://schemas.microsoft.com/office/drawing/2014/main" id="{C8BC356D-052B-4A9B-8B2F-6665FD325AB3}"/>
              </a:ext>
            </a:extLst>
          </p:cNvPr>
          <p:cNvSpPr>
            <a:spLocks noGrp="1"/>
          </p:cNvSpPr>
          <p:nvPr>
            <p:ph type="dt" sz="half" idx="10"/>
          </p:nvPr>
        </p:nvSpPr>
        <p:spPr>
          <a:xfrm>
            <a:off x="1115568" y="6356350"/>
            <a:ext cx="2743200" cy="365125"/>
          </a:xfrm>
        </p:spPr>
        <p:txBody>
          <a:bodyPr/>
          <a:lstStyle/>
          <a:p>
            <a:fld id="{02AC24A9-CCB6-4F8D-B8DB-C2F3692CFA5A}" type="datetimeFigureOut">
              <a:rPr lang="en-US" smtClean="0"/>
              <a:t>2/29/2020</a:t>
            </a:fld>
            <a:endParaRPr lang="en-US"/>
          </a:p>
        </p:txBody>
      </p:sp>
      <p:sp>
        <p:nvSpPr>
          <p:cNvPr id="8" name="Footer Placeholder 7">
            <a:extLst>
              <a:ext uri="{FF2B5EF4-FFF2-40B4-BE49-F238E27FC236}">
                <a16:creationId xmlns:a16="http://schemas.microsoft.com/office/drawing/2014/main" id="{69C5E5FA-26A9-467C-93E3-8476142D1D4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279E50C-1E40-4B48-871B-E392428D20A3}"/>
              </a:ext>
            </a:extLst>
          </p:cNvPr>
          <p:cNvSpPr>
            <a:spLocks noGrp="1"/>
          </p:cNvSpPr>
          <p:nvPr>
            <p:ph type="sldNum" sz="quarter" idx="12"/>
          </p:nvPr>
        </p:nvSpPr>
        <p:spPr>
          <a:xfrm>
            <a:off x="8540496" y="6356350"/>
            <a:ext cx="2743200" cy="365125"/>
          </a:xfrm>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1784925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useBgFill="1">
        <p:nvSpPr>
          <p:cNvPr id="7" name="Rectangle 6">
            <a:extLst>
              <a:ext uri="{FF2B5EF4-FFF2-40B4-BE49-F238E27FC236}">
                <a16:creationId xmlns:a16="http://schemas.microsoft.com/office/drawing/2014/main" id="{8C0689C4-0DB3-408B-A956-40326B4AE4C4}"/>
              </a:ext>
            </a:extLst>
          </p:cNvPr>
          <p:cNvSpPr/>
          <p:nvPr/>
        </p:nvSpPr>
        <p:spPr>
          <a:xfrm>
            <a:off x="665853" y="1533525"/>
            <a:ext cx="10917063" cy="3790950"/>
          </a:xfrm>
          <a:prstGeom prst="rect">
            <a:avLst/>
          </a:prstGeom>
          <a:ln w="12700">
            <a:solidFill>
              <a:schemeClr val="tx2">
                <a:lumMod val="10000"/>
                <a:lumOff val="90000"/>
              </a:schemeClr>
            </a:solidFill>
          </a:ln>
          <a:effectLst>
            <a:outerShdw blurRad="50800" dist="38100" dir="2700000" algn="tl" rotWithShape="0">
              <a:schemeClr val="bg2">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Rectangle 8">
            <a:extLst>
              <a:ext uri="{FF2B5EF4-FFF2-40B4-BE49-F238E27FC236}">
                <a16:creationId xmlns:a16="http://schemas.microsoft.com/office/drawing/2014/main" id="{56E1D10E-1C30-41BF-8C3B-C460C9B5597B}"/>
              </a:ext>
            </a:extLst>
          </p:cNvPr>
          <p:cNvSpPr/>
          <p:nvPr/>
        </p:nvSpPr>
        <p:spPr>
          <a:xfrm>
            <a:off x="609084" y="2971798"/>
            <a:ext cx="128016" cy="914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79454F2-0EE5-4888-AF4C-82F825E6226E}"/>
              </a:ext>
            </a:extLst>
          </p:cNvPr>
          <p:cNvSpPr>
            <a:spLocks noGrp="1"/>
          </p:cNvSpPr>
          <p:nvPr>
            <p:ph type="title"/>
          </p:nvPr>
        </p:nvSpPr>
        <p:spPr>
          <a:xfrm>
            <a:off x="1078992" y="1938528"/>
            <a:ext cx="10177272" cy="2990088"/>
          </a:xfrm>
        </p:spPr>
        <p:txBody>
          <a:bodyPr>
            <a:normAutofit/>
          </a:bodyPr>
          <a:lstStyle>
            <a:lvl1pPr>
              <a:defRPr sz="5400"/>
            </a:lvl1pPr>
          </a:lstStyle>
          <a:p>
            <a:r>
              <a:rPr lang="en-US" dirty="0"/>
              <a:t>Click to edit Master title style</a:t>
            </a:r>
          </a:p>
        </p:txBody>
      </p:sp>
      <p:sp>
        <p:nvSpPr>
          <p:cNvPr id="3" name="Date Placeholder 2">
            <a:extLst>
              <a:ext uri="{FF2B5EF4-FFF2-40B4-BE49-F238E27FC236}">
                <a16:creationId xmlns:a16="http://schemas.microsoft.com/office/drawing/2014/main" id="{67C91241-A315-4643-91E5-CF2C25CC903A}"/>
              </a:ext>
            </a:extLst>
          </p:cNvPr>
          <p:cNvSpPr>
            <a:spLocks noGrp="1"/>
          </p:cNvSpPr>
          <p:nvPr>
            <p:ph type="dt" sz="half" idx="10"/>
          </p:nvPr>
        </p:nvSpPr>
        <p:spPr/>
        <p:txBody>
          <a:bodyPr/>
          <a:lstStyle/>
          <a:p>
            <a:fld id="{02AC24A9-CCB6-4F8D-B8DB-C2F3692CFA5A}" type="datetimeFigureOut">
              <a:rPr lang="en-US" smtClean="0"/>
              <a:t>2/29/2020</a:t>
            </a:fld>
            <a:endParaRPr lang="en-US"/>
          </a:p>
        </p:txBody>
      </p:sp>
      <p:sp>
        <p:nvSpPr>
          <p:cNvPr id="4" name="Footer Placeholder 3">
            <a:extLst>
              <a:ext uri="{FF2B5EF4-FFF2-40B4-BE49-F238E27FC236}">
                <a16:creationId xmlns:a16="http://schemas.microsoft.com/office/drawing/2014/main" id="{22706D86-5479-487D-94C8-76093D84F37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739411-CED6-43D4-868D-A65C4161A72B}"/>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717352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AC447E0-1D4D-4EF2-B81B-4B2400EE3EDB}"/>
              </a:ext>
            </a:extLst>
          </p:cNvPr>
          <p:cNvSpPr>
            <a:spLocks noGrp="1"/>
          </p:cNvSpPr>
          <p:nvPr>
            <p:ph type="dt" sz="half" idx="10"/>
          </p:nvPr>
        </p:nvSpPr>
        <p:spPr/>
        <p:txBody>
          <a:bodyPr/>
          <a:lstStyle/>
          <a:p>
            <a:fld id="{02AC24A9-CCB6-4F8D-B8DB-C2F3692CFA5A}" type="datetimeFigureOut">
              <a:rPr lang="en-US" smtClean="0"/>
              <a:t>2/29/2020</a:t>
            </a:fld>
            <a:endParaRPr lang="en-US"/>
          </a:p>
        </p:txBody>
      </p:sp>
      <p:sp>
        <p:nvSpPr>
          <p:cNvPr id="3" name="Footer Placeholder 2">
            <a:extLst>
              <a:ext uri="{FF2B5EF4-FFF2-40B4-BE49-F238E27FC236}">
                <a16:creationId xmlns:a16="http://schemas.microsoft.com/office/drawing/2014/main" id="{C9984CA0-2A78-4600-9F3D-19B09E790FE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8440955-B18E-49D3-AE7B-B331200E34C5}"/>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37072913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FA417FE-CD1A-486F-A4AC-E4000A2FB18E}"/>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1318F0F5-812B-472C-9408-B80F2553F5E0}"/>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7F7751B-CD8F-4F5B-A903-1DCE5D1E8306}"/>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Content Placeholder 2">
            <a:extLst>
              <a:ext uri="{FF2B5EF4-FFF2-40B4-BE49-F238E27FC236}">
                <a16:creationId xmlns:a16="http://schemas.microsoft.com/office/drawing/2014/main" id="{EFA55C8A-A0BB-441D-976F-EB56D4382DB6}"/>
              </a:ext>
            </a:extLst>
          </p:cNvPr>
          <p:cNvSpPr>
            <a:spLocks noGrp="1"/>
          </p:cNvSpPr>
          <p:nvPr>
            <p:ph idx="1"/>
          </p:nvPr>
        </p:nvSpPr>
        <p:spPr>
          <a:xfrm>
            <a:off x="4965192" y="1709928"/>
            <a:ext cx="6729984" cy="4096512"/>
          </a:xfrm>
        </p:spPr>
        <p:txBody>
          <a:bodyPr/>
          <a:lstStyle>
            <a:lvl1pPr>
              <a:defRPr sz="2800"/>
            </a:lvl1pPr>
            <a:lvl2pPr>
              <a:defRPr sz="2400"/>
            </a:lvl2pPr>
            <a:lvl3pPr>
              <a:defRPr sz="20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37DE6A51-A2E5-4BFA-B571-9FDFE1BBFB44}"/>
              </a:ext>
            </a:extLst>
          </p:cNvPr>
          <p:cNvSpPr>
            <a:spLocks noGrp="1"/>
          </p:cNvSpPr>
          <p:nvPr>
            <p:ph type="body" sz="half" idx="2"/>
          </p:nvPr>
        </p:nvSpPr>
        <p:spPr>
          <a:xfrm>
            <a:off x="868680" y="3429000"/>
            <a:ext cx="3099816" cy="2066544"/>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3D92778A-DD4C-4651-9C53-8B0C44CD8805}"/>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2/29/2020</a:t>
            </a:fld>
            <a:endParaRPr lang="en-US" dirty="0"/>
          </a:p>
        </p:txBody>
      </p:sp>
      <p:sp>
        <p:nvSpPr>
          <p:cNvPr id="6" name="Footer Placeholder 5">
            <a:extLst>
              <a:ext uri="{FF2B5EF4-FFF2-40B4-BE49-F238E27FC236}">
                <a16:creationId xmlns:a16="http://schemas.microsoft.com/office/drawing/2014/main" id="{9D6C7F66-2DFA-4146-BE1A-CE2890FE45E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285D185-B1B6-4D62-81BE-BE82C80ACA6C}"/>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284982296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68B77B5-211C-456E-B79F-306CC3619347}"/>
              </a:ext>
            </a:extLst>
          </p:cNvPr>
          <p:cNvSpPr/>
          <p:nvPr/>
        </p:nvSpPr>
        <p:spPr>
          <a:xfrm>
            <a:off x="558210" y="1162033"/>
            <a:ext cx="3740740" cy="4643344"/>
          </a:xfrm>
          <a:prstGeom prst="rect">
            <a:avLst/>
          </a:prstGeom>
          <a:ln w="12700">
            <a:solidFill>
              <a:schemeClr val="tx2">
                <a:lumMod val="10000"/>
                <a:lumOff val="90000"/>
              </a:schemeClr>
            </a:solidFill>
          </a:ln>
          <a:effectLst>
            <a:outerShdw blurRad="50800" dist="38100" dir="2700000" algn="tl" rotWithShape="0">
              <a:schemeClr val="bg1">
                <a:lumMod val="85000"/>
                <a:alpha val="30000"/>
              </a:scheme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Rectangle 10">
            <a:extLst>
              <a:ext uri="{FF2B5EF4-FFF2-40B4-BE49-F238E27FC236}">
                <a16:creationId xmlns:a16="http://schemas.microsoft.com/office/drawing/2014/main" id="{3B63C338-194D-4F23-ABEC-60A7EA96F302}"/>
              </a:ext>
            </a:extLst>
          </p:cNvPr>
          <p:cNvSpPr/>
          <p:nvPr/>
        </p:nvSpPr>
        <p:spPr>
          <a:xfrm>
            <a:off x="498834" y="1618375"/>
            <a:ext cx="146304" cy="8229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A0C04DCC-0E3E-4F05-9FAC-9FA6CA4B2BAE}"/>
              </a:ext>
            </a:extLst>
          </p:cNvPr>
          <p:cNvSpPr>
            <a:spLocks noGrp="1"/>
          </p:cNvSpPr>
          <p:nvPr>
            <p:ph type="title"/>
          </p:nvPr>
        </p:nvSpPr>
        <p:spPr>
          <a:xfrm>
            <a:off x="868680" y="1709928"/>
            <a:ext cx="3099816" cy="1709928"/>
          </a:xfrm>
        </p:spPr>
        <p:txBody>
          <a:bodyPr tIns="45720" anchor="t">
            <a:normAutofit/>
          </a:bodyPr>
          <a:lstStyle>
            <a:lvl1pPr>
              <a:lnSpc>
                <a:spcPct val="100000"/>
              </a:lnSpc>
              <a:defRPr sz="3400"/>
            </a:lvl1pPr>
          </a:lstStyle>
          <a:p>
            <a:r>
              <a:rPr lang="en-US" dirty="0"/>
              <a:t>Click to edit Master title style</a:t>
            </a:r>
          </a:p>
        </p:txBody>
      </p:sp>
      <p:sp>
        <p:nvSpPr>
          <p:cNvPr id="3" name="Picture Placeholder 2">
            <a:extLst>
              <a:ext uri="{FF2B5EF4-FFF2-40B4-BE49-F238E27FC236}">
                <a16:creationId xmlns:a16="http://schemas.microsoft.com/office/drawing/2014/main" id="{EBA29649-B19F-499E-8E9A-3577EAC8F031}"/>
              </a:ext>
            </a:extLst>
          </p:cNvPr>
          <p:cNvSpPr>
            <a:spLocks noGrp="1"/>
          </p:cNvSpPr>
          <p:nvPr>
            <p:ph type="pic" idx="1"/>
          </p:nvPr>
        </p:nvSpPr>
        <p:spPr>
          <a:xfrm>
            <a:off x="4965192" y="1161288"/>
            <a:ext cx="6729984" cy="4645152"/>
          </a:xfrm>
        </p:spPr>
        <p:txBody>
          <a:bodyPr>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1BC9EF2E-A8CD-41A1-B11A-0D8842797A98}"/>
              </a:ext>
            </a:extLst>
          </p:cNvPr>
          <p:cNvSpPr>
            <a:spLocks noGrp="1"/>
          </p:cNvSpPr>
          <p:nvPr>
            <p:ph type="body" sz="half" idx="2"/>
          </p:nvPr>
        </p:nvSpPr>
        <p:spPr>
          <a:xfrm>
            <a:off x="868680" y="3438144"/>
            <a:ext cx="3099816" cy="2057400"/>
          </a:xfrm>
        </p:spPr>
        <p:txBody>
          <a:bodyP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a:extLst>
              <a:ext uri="{FF2B5EF4-FFF2-40B4-BE49-F238E27FC236}">
                <a16:creationId xmlns:a16="http://schemas.microsoft.com/office/drawing/2014/main" id="{B44257B5-0DE0-401F-9171-E8687A97DBA7}"/>
              </a:ext>
            </a:extLst>
          </p:cNvPr>
          <p:cNvSpPr>
            <a:spLocks noGrp="1"/>
          </p:cNvSpPr>
          <p:nvPr>
            <p:ph type="dt" sz="half" idx="10"/>
          </p:nvPr>
        </p:nvSpPr>
        <p:spPr>
          <a:xfrm>
            <a:off x="868680" y="6356350"/>
            <a:ext cx="2743200" cy="365125"/>
          </a:xfrm>
        </p:spPr>
        <p:txBody>
          <a:bodyPr/>
          <a:lstStyle/>
          <a:p>
            <a:fld id="{02AC24A9-CCB6-4F8D-B8DB-C2F3692CFA5A}" type="datetimeFigureOut">
              <a:rPr lang="en-US" smtClean="0"/>
              <a:t>2/29/2020</a:t>
            </a:fld>
            <a:endParaRPr lang="en-US"/>
          </a:p>
        </p:txBody>
      </p:sp>
      <p:sp>
        <p:nvSpPr>
          <p:cNvPr id="6" name="Footer Placeholder 5">
            <a:extLst>
              <a:ext uri="{FF2B5EF4-FFF2-40B4-BE49-F238E27FC236}">
                <a16:creationId xmlns:a16="http://schemas.microsoft.com/office/drawing/2014/main" id="{788CD9AD-D667-4FD4-AA34-428AA0BCD09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770FB6-F273-4BA6-8B97-9835AC537871}"/>
              </a:ext>
            </a:extLst>
          </p:cNvPr>
          <p:cNvSpPr>
            <a:spLocks noGrp="1"/>
          </p:cNvSpPr>
          <p:nvPr>
            <p:ph type="sldNum" sz="quarter" idx="12"/>
          </p:nvPr>
        </p:nvSpPr>
        <p:spPr/>
        <p:txBody>
          <a:bodyPr/>
          <a:lstStyle/>
          <a:p>
            <a:fld id="{B2DC25EE-239B-4C5F-AAD1-255A7D5F1EE2}" type="slidenum">
              <a:rPr lang="en-US" smtClean="0"/>
              <a:t>‹#›</a:t>
            </a:fld>
            <a:endParaRPr lang="en-US"/>
          </a:p>
        </p:txBody>
      </p:sp>
    </p:spTree>
    <p:extLst>
      <p:ext uri="{BB962C8B-B14F-4D97-AF65-F5344CB8AC3E}">
        <p14:creationId xmlns:p14="http://schemas.microsoft.com/office/powerpoint/2010/main" val="149422367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B325BDE-35A4-4AAD-960B-C1415864ADD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BE459C78-0CC4-4552-93DD-49B4194D005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a:extLst>
              <a:ext uri="{FF2B5EF4-FFF2-40B4-BE49-F238E27FC236}">
                <a16:creationId xmlns:a16="http://schemas.microsoft.com/office/drawing/2014/main" id="{06744A3C-9C54-46A6-B3EF-5B36362423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AC24A9-CCB6-4F8D-B8DB-C2F3692CFA5A}" type="datetimeFigureOut">
              <a:rPr lang="en-US" smtClean="0"/>
              <a:t>2/29/2020</a:t>
            </a:fld>
            <a:endParaRPr lang="en-US"/>
          </a:p>
        </p:txBody>
      </p:sp>
      <p:sp>
        <p:nvSpPr>
          <p:cNvPr id="5" name="Footer Placeholder 4">
            <a:extLst>
              <a:ext uri="{FF2B5EF4-FFF2-40B4-BE49-F238E27FC236}">
                <a16:creationId xmlns:a16="http://schemas.microsoft.com/office/drawing/2014/main" id="{07D5A696-7B4B-4181-A961-7D66556D507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038CB5-8F4A-401D-A3A9-B27DC15B7A8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2DC25EE-239B-4C5F-AAD1-255A7D5F1EE2}" type="slidenum">
              <a:rPr lang="en-US" smtClean="0"/>
              <a:t>‹#›</a:t>
            </a:fld>
            <a:endParaRPr lang="en-US"/>
          </a:p>
        </p:txBody>
      </p:sp>
    </p:spTree>
    <p:extLst>
      <p:ext uri="{BB962C8B-B14F-4D97-AF65-F5344CB8AC3E}">
        <p14:creationId xmlns:p14="http://schemas.microsoft.com/office/powerpoint/2010/main" val="618550934"/>
      </p:ext>
    </p:extLst>
  </p:cSld>
  <p:clrMap bg1="lt1" tx1="dk1" bg2="lt2" tx2="dk2" accent1="accent1" accent2="accent2" accent3="accent3" accent4="accent4" accent5="accent5" accent6="accent6" hlink="hlink" folHlink="folHlink"/>
  <p:sldLayoutIdLst>
    <p:sldLayoutId id="2147483683" r:id="rId1"/>
    <p:sldLayoutId id="2147483682" r:id="rId2"/>
    <p:sldLayoutId id="2147483681" r:id="rId3"/>
    <p:sldLayoutId id="2147483680" r:id="rId4"/>
    <p:sldLayoutId id="2147483679" r:id="rId5"/>
    <p:sldLayoutId id="2147483678" r:id="rId6"/>
    <p:sldLayoutId id="2147483677" r:id="rId7"/>
    <p:sldLayoutId id="2147483676" r:id="rId8"/>
    <p:sldLayoutId id="2147483675" r:id="rId9"/>
    <p:sldLayoutId id="2147483674" r:id="rId10"/>
    <p:sldLayoutId id="2147483673"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11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6CCA5F87-1D1E-45CB-8D83-FC7EEFAD99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1FCBE49B-5D6F-4436-B6B7-623D419A06B3}"/>
              </a:ext>
            </a:extLst>
          </p:cNvPr>
          <p:cNvPicPr>
            <a:picLocks noChangeAspect="1"/>
          </p:cNvPicPr>
          <p:nvPr/>
        </p:nvPicPr>
        <p:blipFill rotWithShape="1">
          <a:blip r:embed="rId3"/>
          <a:srcRect l="36565" r="5693" b="9089"/>
          <a:stretch/>
        </p:blipFill>
        <p:spPr>
          <a:xfrm>
            <a:off x="20" y="10"/>
            <a:ext cx="6501364" cy="6857990"/>
          </a:xfrm>
          <a:prstGeom prst="rect">
            <a:avLst/>
          </a:prstGeom>
        </p:spPr>
      </p:pic>
      <p:sp>
        <p:nvSpPr>
          <p:cNvPr id="20" name="Rectangle 19">
            <a:extLst>
              <a:ext uri="{FF2B5EF4-FFF2-40B4-BE49-F238E27FC236}">
                <a16:creationId xmlns:a16="http://schemas.microsoft.com/office/drawing/2014/main" id="{7CCFC2C6-6238-4A2F-93DE-2ADF74AF635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783739" y="0"/>
            <a:ext cx="6360260" cy="6858000"/>
          </a:xfrm>
          <a:prstGeom prst="rect">
            <a:avLst/>
          </a:prstGeom>
          <a:gradFill>
            <a:gsLst>
              <a:gs pos="48000">
                <a:schemeClr val="bg1"/>
              </a:gs>
              <a:gs pos="35000">
                <a:schemeClr val="bg1">
                  <a:alpha val="77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E593EEF1-52A8-462C-890D-0ECB512CBB33}"/>
              </a:ext>
            </a:extLst>
          </p:cNvPr>
          <p:cNvSpPr>
            <a:spLocks noGrp="1"/>
          </p:cNvSpPr>
          <p:nvPr>
            <p:ph type="subTitle" idx="1"/>
          </p:nvPr>
        </p:nvSpPr>
        <p:spPr>
          <a:xfrm>
            <a:off x="5886450" y="4872922"/>
            <a:ext cx="3017520" cy="1208141"/>
          </a:xfrm>
        </p:spPr>
        <p:txBody>
          <a:bodyPr>
            <a:normAutofit/>
          </a:bodyPr>
          <a:lstStyle/>
          <a:p>
            <a:r>
              <a:rPr lang="en-US" sz="2400" dirty="0"/>
              <a:t>Luke 3:10-14</a:t>
            </a:r>
          </a:p>
        </p:txBody>
      </p:sp>
      <p:sp>
        <p:nvSpPr>
          <p:cNvPr id="22" name="Rectangle 21">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079617" y="434802"/>
            <a:ext cx="146304" cy="52806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4" name="Rectangle 23">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5888736" y="4546920"/>
            <a:ext cx="301752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487DD4AC-7C68-4CB5-9D14-66EE3926A5B6}"/>
              </a:ext>
            </a:extLst>
          </p:cNvPr>
          <p:cNvSpPr>
            <a:spLocks noGrp="1"/>
          </p:cNvSpPr>
          <p:nvPr>
            <p:ph type="ctrTitle"/>
          </p:nvPr>
        </p:nvSpPr>
        <p:spPr>
          <a:xfrm>
            <a:off x="5753685" y="331998"/>
            <a:ext cx="3249637" cy="3994499"/>
          </a:xfrm>
          <a:solidFill>
            <a:schemeClr val="bg1"/>
          </a:solidFill>
        </p:spPr>
        <p:txBody>
          <a:bodyPr anchor="b">
            <a:normAutofit fontScale="90000"/>
          </a:bodyPr>
          <a:lstStyle/>
          <a:p>
            <a:r>
              <a:rPr lang="en-US" sz="6000" dirty="0">
                <a:ln w="0"/>
                <a:effectLst>
                  <a:outerShdw blurRad="38100" dist="25400" dir="5400000" algn="ctr" rotWithShape="0">
                    <a:srgbClr val="6E747A">
                      <a:alpha val="43000"/>
                    </a:srgbClr>
                  </a:outerShdw>
                </a:effectLst>
                <a:latin typeface="Aharoni" panose="02010803020104030203" pitchFamily="2" charset="-79"/>
                <a:cs typeface="Aharoni" panose="02010803020104030203" pitchFamily="2" charset="-79"/>
              </a:rPr>
              <a:t>Doing the Next Right Thing</a:t>
            </a:r>
          </a:p>
        </p:txBody>
      </p:sp>
    </p:spTree>
    <p:extLst>
      <p:ext uri="{BB962C8B-B14F-4D97-AF65-F5344CB8AC3E}">
        <p14:creationId xmlns:p14="http://schemas.microsoft.com/office/powerpoint/2010/main" val="3596339968"/>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F3E250C-7CFB-4118-87B3-00C820B72C8F}"/>
              </a:ext>
            </a:extLst>
          </p:cNvPr>
          <p:cNvPicPr>
            <a:picLocks noChangeAspect="1"/>
          </p:cNvPicPr>
          <p:nvPr/>
        </p:nvPicPr>
        <p:blipFill rotWithShape="1">
          <a:blip r:embed="rId3"/>
          <a:srcRect l="17390" r="24860" b="9089"/>
          <a:stretch/>
        </p:blipFill>
        <p:spPr>
          <a:xfrm>
            <a:off x="2641851" y="10"/>
            <a:ext cx="6502149" cy="6857990"/>
          </a:xfrm>
          <a:prstGeom prst="rect">
            <a:avLst/>
          </a:prstGeom>
        </p:spPr>
      </p:pic>
      <p:sp>
        <p:nvSpPr>
          <p:cNvPr id="11" name="Rectangle 10">
            <a:extLst>
              <a:ext uri="{FF2B5EF4-FFF2-40B4-BE49-F238E27FC236}">
                <a16:creationId xmlns:a16="http://schemas.microsoft.com/office/drawing/2014/main" id="{8A6DB0E6-E65F-4229-A5A0-2500203B6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1745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87775" y="674370"/>
            <a:ext cx="73152" cy="4114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183" y="2443480"/>
            <a:ext cx="2475738"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6602FF-2760-4B99-9E87-812E76F1286B}"/>
              </a:ext>
            </a:extLst>
          </p:cNvPr>
          <p:cNvSpPr>
            <a:spLocks noGrp="1"/>
          </p:cNvSpPr>
          <p:nvPr>
            <p:ph idx="1"/>
          </p:nvPr>
        </p:nvSpPr>
        <p:spPr>
          <a:xfrm>
            <a:off x="236115" y="2587543"/>
            <a:ext cx="4490630" cy="4266149"/>
          </a:xfrm>
        </p:spPr>
        <p:txBody>
          <a:bodyPr anchor="t">
            <a:normAutofit fontScale="92500" lnSpcReduction="10000"/>
          </a:bodyPr>
          <a:lstStyle/>
          <a:p>
            <a:pPr>
              <a:lnSpc>
                <a:spcPct val="100000"/>
              </a:lnSpc>
            </a:pPr>
            <a:r>
              <a:rPr lang="en-US" b="1" dirty="0">
                <a:latin typeface="Corbel" panose="020B0503020204020204" pitchFamily="34" charset="0"/>
              </a:rPr>
              <a:t>His statutes are right!    </a:t>
            </a:r>
            <a:r>
              <a:rPr lang="en-US" sz="2400" dirty="0">
                <a:latin typeface="Corbel" panose="020B0503020204020204" pitchFamily="34" charset="0"/>
              </a:rPr>
              <a:t>(Psalm 19:8)</a:t>
            </a:r>
          </a:p>
          <a:p>
            <a:pPr>
              <a:lnSpc>
                <a:spcPct val="100000"/>
              </a:lnSpc>
            </a:pPr>
            <a:r>
              <a:rPr lang="en-US" b="1" dirty="0">
                <a:latin typeface="Corbel" panose="020B0503020204020204" pitchFamily="34" charset="0"/>
              </a:rPr>
              <a:t>The wise will understand this!  </a:t>
            </a:r>
            <a:r>
              <a:rPr lang="en-US" sz="2400" dirty="0">
                <a:latin typeface="Corbel" panose="020B0503020204020204" pitchFamily="34" charset="0"/>
              </a:rPr>
              <a:t>(Hosea 14:9 ; Psalm 119:128) </a:t>
            </a:r>
          </a:p>
          <a:p>
            <a:pPr>
              <a:lnSpc>
                <a:spcPct val="100000"/>
              </a:lnSpc>
            </a:pPr>
            <a:r>
              <a:rPr lang="en-US" sz="3000" b="1" dirty="0">
                <a:latin typeface="Corbel" panose="020B0503020204020204" pitchFamily="34" charset="0"/>
              </a:rPr>
              <a:t>God’s word directs us            to the next right thing        </a:t>
            </a:r>
            <a:r>
              <a:rPr lang="en-US" sz="2400" dirty="0">
                <a:latin typeface="Corbel" panose="020B0503020204020204" pitchFamily="34" charset="0"/>
              </a:rPr>
              <a:t>(2 Timothy 3:16) </a:t>
            </a:r>
          </a:p>
          <a:p>
            <a:pPr>
              <a:lnSpc>
                <a:spcPct val="100000"/>
              </a:lnSpc>
            </a:pPr>
            <a:r>
              <a:rPr lang="en-US" sz="3000" b="1" dirty="0">
                <a:latin typeface="Corbel" panose="020B0503020204020204" pitchFamily="34" charset="0"/>
              </a:rPr>
              <a:t>We must practice using it to make right choices </a:t>
            </a:r>
            <a:r>
              <a:rPr lang="en-US" sz="2400" dirty="0">
                <a:latin typeface="Corbel" panose="020B0503020204020204" pitchFamily="34" charset="0"/>
              </a:rPr>
              <a:t>(Hebrews 5:13-14)</a:t>
            </a:r>
          </a:p>
        </p:txBody>
      </p:sp>
      <p:sp>
        <p:nvSpPr>
          <p:cNvPr id="2" name="Title 1">
            <a:extLst>
              <a:ext uri="{FF2B5EF4-FFF2-40B4-BE49-F238E27FC236}">
                <a16:creationId xmlns:a16="http://schemas.microsoft.com/office/drawing/2014/main" id="{6264557A-D141-405B-959A-5A5787A72D7A}"/>
              </a:ext>
            </a:extLst>
          </p:cNvPr>
          <p:cNvSpPr>
            <a:spLocks noGrp="1"/>
          </p:cNvSpPr>
          <p:nvPr>
            <p:ph type="title"/>
          </p:nvPr>
        </p:nvSpPr>
        <p:spPr>
          <a:xfrm>
            <a:off x="236115" y="555684"/>
            <a:ext cx="3154199" cy="1789322"/>
          </a:xfrm>
          <a:solidFill>
            <a:schemeClr val="bg1"/>
          </a:solidFill>
        </p:spPr>
        <p:txBody>
          <a:bodyPr anchor="b">
            <a:normAutofit/>
          </a:bodyPr>
          <a:lstStyle/>
          <a:p>
            <a:r>
              <a:rPr lang="en-US" sz="36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haroni" panose="02010803020104030203" pitchFamily="2" charset="-79"/>
                <a:cs typeface="Aharoni" panose="02010803020104030203" pitchFamily="2" charset="-79"/>
              </a:rPr>
              <a:t>The Lord Determines     What is Right</a:t>
            </a:r>
          </a:p>
        </p:txBody>
      </p:sp>
    </p:spTree>
    <p:extLst>
      <p:ext uri="{BB962C8B-B14F-4D97-AF65-F5344CB8AC3E}">
        <p14:creationId xmlns:p14="http://schemas.microsoft.com/office/powerpoint/2010/main" val="296914879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5"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9"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F3E250C-7CFB-4118-87B3-00C820B72C8F}"/>
              </a:ext>
            </a:extLst>
          </p:cNvPr>
          <p:cNvPicPr>
            <a:picLocks noChangeAspect="1"/>
          </p:cNvPicPr>
          <p:nvPr/>
        </p:nvPicPr>
        <p:blipFill rotWithShape="1">
          <a:blip r:embed="rId2"/>
          <a:srcRect l="17390" r="24860" b="9089"/>
          <a:stretch/>
        </p:blipFill>
        <p:spPr>
          <a:xfrm>
            <a:off x="2641851" y="10"/>
            <a:ext cx="6502149" cy="6857990"/>
          </a:xfrm>
          <a:prstGeom prst="rect">
            <a:avLst/>
          </a:prstGeom>
        </p:spPr>
      </p:pic>
      <p:sp>
        <p:nvSpPr>
          <p:cNvPr id="11" name="Rectangle 10">
            <a:extLst>
              <a:ext uri="{FF2B5EF4-FFF2-40B4-BE49-F238E27FC236}">
                <a16:creationId xmlns:a16="http://schemas.microsoft.com/office/drawing/2014/main" id="{8A6DB0E6-E65F-4229-A5A0-2500203B6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1745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87775" y="674370"/>
            <a:ext cx="73152" cy="4114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183" y="2443480"/>
            <a:ext cx="2475738"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6602FF-2760-4B99-9E87-812E76F1286B}"/>
              </a:ext>
            </a:extLst>
          </p:cNvPr>
          <p:cNvSpPr>
            <a:spLocks noGrp="1"/>
          </p:cNvSpPr>
          <p:nvPr>
            <p:ph idx="1"/>
          </p:nvPr>
        </p:nvSpPr>
        <p:spPr>
          <a:xfrm>
            <a:off x="236114" y="2587543"/>
            <a:ext cx="4054531" cy="4266149"/>
          </a:xfrm>
        </p:spPr>
        <p:txBody>
          <a:bodyPr anchor="t">
            <a:normAutofit lnSpcReduction="10000"/>
          </a:bodyPr>
          <a:lstStyle/>
          <a:p>
            <a:pPr>
              <a:lnSpc>
                <a:spcPct val="100000"/>
              </a:lnSpc>
            </a:pPr>
            <a:r>
              <a:rPr lang="en-US" b="1" dirty="0">
                <a:latin typeface="Corbel" panose="020B0503020204020204" pitchFamily="34" charset="0"/>
              </a:rPr>
              <a:t>Children of God practice righteousness </a:t>
            </a:r>
            <a:r>
              <a:rPr lang="en-US" dirty="0">
                <a:latin typeface="Corbel" panose="020B0503020204020204" pitchFamily="34" charset="0"/>
              </a:rPr>
              <a:t>(1 John 2:29; 3:7, 10)</a:t>
            </a:r>
          </a:p>
          <a:p>
            <a:pPr>
              <a:lnSpc>
                <a:spcPct val="100000"/>
              </a:lnSpc>
            </a:pPr>
            <a:r>
              <a:rPr lang="en-US" b="1" dirty="0">
                <a:latin typeface="Corbel" panose="020B0503020204020204" pitchFamily="34" charset="0"/>
              </a:rPr>
              <a:t>They do right when everything is going wrong </a:t>
            </a:r>
            <a:r>
              <a:rPr lang="en-US" sz="2400" dirty="0">
                <a:latin typeface="Corbel" panose="020B0503020204020204" pitchFamily="34" charset="0"/>
              </a:rPr>
              <a:t>(1 Kings 19)</a:t>
            </a:r>
          </a:p>
          <a:p>
            <a:pPr>
              <a:lnSpc>
                <a:spcPct val="100000"/>
              </a:lnSpc>
            </a:pPr>
            <a:r>
              <a:rPr lang="en-US" b="1" dirty="0">
                <a:latin typeface="Corbel" panose="020B0503020204020204" pitchFamily="34" charset="0"/>
              </a:rPr>
              <a:t>Christ is our example  and heaven is our reward </a:t>
            </a:r>
            <a:r>
              <a:rPr lang="en-US" sz="2400" dirty="0">
                <a:latin typeface="Corbel" panose="020B0503020204020204" pitchFamily="34" charset="0"/>
              </a:rPr>
              <a:t>(1 Peter 2:23-24; Heb. 12:3-4; Matthew 5:10)</a:t>
            </a:r>
          </a:p>
        </p:txBody>
      </p:sp>
      <p:sp>
        <p:nvSpPr>
          <p:cNvPr id="2" name="Title 1">
            <a:extLst>
              <a:ext uri="{FF2B5EF4-FFF2-40B4-BE49-F238E27FC236}">
                <a16:creationId xmlns:a16="http://schemas.microsoft.com/office/drawing/2014/main" id="{6264557A-D141-405B-959A-5A5787A72D7A}"/>
              </a:ext>
            </a:extLst>
          </p:cNvPr>
          <p:cNvSpPr>
            <a:spLocks noGrp="1"/>
          </p:cNvSpPr>
          <p:nvPr>
            <p:ph type="title"/>
          </p:nvPr>
        </p:nvSpPr>
        <p:spPr>
          <a:xfrm>
            <a:off x="236115" y="247591"/>
            <a:ext cx="3407417" cy="2097415"/>
          </a:xfrm>
          <a:solidFill>
            <a:schemeClr val="bg1">
              <a:alpha val="96000"/>
            </a:schemeClr>
          </a:solidFill>
        </p:spPr>
        <p:txBody>
          <a:bodyPr anchor="b">
            <a:normAutofit/>
          </a:bodyPr>
          <a:lstStyle/>
          <a:p>
            <a:r>
              <a:rPr lang="en-US" sz="36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haroni" panose="02010803020104030203" pitchFamily="2" charset="-79"/>
                <a:cs typeface="Aharoni" panose="02010803020104030203" pitchFamily="2" charset="-79"/>
              </a:rPr>
              <a:t>God’s children are known for doing the next right thing</a:t>
            </a:r>
          </a:p>
        </p:txBody>
      </p:sp>
    </p:spTree>
    <p:extLst>
      <p:ext uri="{BB962C8B-B14F-4D97-AF65-F5344CB8AC3E}">
        <p14:creationId xmlns:p14="http://schemas.microsoft.com/office/powerpoint/2010/main" val="164445433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2"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a:extLst>
              <a:ext uri="{FF2B5EF4-FFF2-40B4-BE49-F238E27FC236}">
                <a16:creationId xmlns:a16="http://schemas.microsoft.com/office/drawing/2014/main" id="{4F3E250C-7CFB-4118-87B3-00C820B72C8F}"/>
              </a:ext>
            </a:extLst>
          </p:cNvPr>
          <p:cNvPicPr>
            <a:picLocks noChangeAspect="1"/>
          </p:cNvPicPr>
          <p:nvPr/>
        </p:nvPicPr>
        <p:blipFill rotWithShape="1">
          <a:blip r:embed="rId2"/>
          <a:srcRect l="17390" r="24860" b="9089"/>
          <a:stretch/>
        </p:blipFill>
        <p:spPr>
          <a:xfrm>
            <a:off x="2641851" y="10"/>
            <a:ext cx="6502149" cy="6857990"/>
          </a:xfrm>
          <a:prstGeom prst="rect">
            <a:avLst/>
          </a:prstGeom>
        </p:spPr>
      </p:pic>
      <p:sp>
        <p:nvSpPr>
          <p:cNvPr id="11" name="Rectangle 10">
            <a:extLst>
              <a:ext uri="{FF2B5EF4-FFF2-40B4-BE49-F238E27FC236}">
                <a16:creationId xmlns:a16="http://schemas.microsoft.com/office/drawing/2014/main" id="{8A6DB0E6-E65F-4229-A5A0-2500203B6CC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31745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487775" y="674370"/>
            <a:ext cx="73152" cy="41148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5" name="Rectangle 14">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1183" y="2443480"/>
            <a:ext cx="2475738"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C86602FF-2760-4B99-9E87-812E76F1286B}"/>
              </a:ext>
            </a:extLst>
          </p:cNvPr>
          <p:cNvSpPr>
            <a:spLocks noGrp="1"/>
          </p:cNvSpPr>
          <p:nvPr>
            <p:ph idx="1"/>
          </p:nvPr>
        </p:nvSpPr>
        <p:spPr>
          <a:xfrm>
            <a:off x="236114" y="2587543"/>
            <a:ext cx="4054531" cy="4266149"/>
          </a:xfrm>
        </p:spPr>
        <p:txBody>
          <a:bodyPr anchor="t">
            <a:normAutofit/>
          </a:bodyPr>
          <a:lstStyle/>
          <a:p>
            <a:pPr>
              <a:lnSpc>
                <a:spcPct val="100000"/>
              </a:lnSpc>
            </a:pPr>
            <a:r>
              <a:rPr lang="en-US" b="1" dirty="0">
                <a:latin typeface="Corbel" panose="020B0503020204020204" pitchFamily="34" charset="0"/>
              </a:rPr>
              <a:t>If we desire to do right intensely enough, we will (Matthew 5:6)</a:t>
            </a:r>
          </a:p>
          <a:p>
            <a:pPr>
              <a:lnSpc>
                <a:spcPct val="100000"/>
              </a:lnSpc>
            </a:pPr>
            <a:r>
              <a:rPr lang="en-US" b="1" dirty="0">
                <a:latin typeface="Corbel" panose="020B0503020204020204" pitchFamily="34" charset="0"/>
              </a:rPr>
              <a:t>We must PURSUE it     </a:t>
            </a:r>
            <a:r>
              <a:rPr lang="en-US" dirty="0">
                <a:latin typeface="Corbel" panose="020B0503020204020204" pitchFamily="34" charset="0"/>
              </a:rPr>
              <a:t>(1 Timothy 6:11;                    2 Timothy 2:22)</a:t>
            </a:r>
            <a:endParaRPr lang="en-US" sz="2400" dirty="0">
              <a:latin typeface="Corbel" panose="020B0503020204020204" pitchFamily="34" charset="0"/>
            </a:endParaRPr>
          </a:p>
        </p:txBody>
      </p:sp>
      <p:sp>
        <p:nvSpPr>
          <p:cNvPr id="2" name="Title 1">
            <a:extLst>
              <a:ext uri="{FF2B5EF4-FFF2-40B4-BE49-F238E27FC236}">
                <a16:creationId xmlns:a16="http://schemas.microsoft.com/office/drawing/2014/main" id="{6264557A-D141-405B-959A-5A5787A72D7A}"/>
              </a:ext>
            </a:extLst>
          </p:cNvPr>
          <p:cNvSpPr>
            <a:spLocks noGrp="1"/>
          </p:cNvSpPr>
          <p:nvPr>
            <p:ph type="title"/>
          </p:nvPr>
        </p:nvSpPr>
        <p:spPr>
          <a:xfrm>
            <a:off x="236115" y="247591"/>
            <a:ext cx="3407417" cy="2097415"/>
          </a:xfrm>
          <a:solidFill>
            <a:schemeClr val="bg1">
              <a:alpha val="96000"/>
            </a:schemeClr>
          </a:solidFill>
        </p:spPr>
        <p:txBody>
          <a:bodyPr anchor="b">
            <a:normAutofit/>
          </a:bodyPr>
          <a:lstStyle/>
          <a:p>
            <a:r>
              <a:rPr lang="en-US" sz="3600" b="1"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haroni" panose="02010803020104030203" pitchFamily="2" charset="-79"/>
                <a:cs typeface="Aharoni" panose="02010803020104030203" pitchFamily="2" charset="-79"/>
              </a:rPr>
              <a:t>Desiring and Pursuing Righteousness</a:t>
            </a:r>
          </a:p>
        </p:txBody>
      </p:sp>
    </p:spTree>
    <p:extLst>
      <p:ext uri="{BB962C8B-B14F-4D97-AF65-F5344CB8AC3E}">
        <p14:creationId xmlns:p14="http://schemas.microsoft.com/office/powerpoint/2010/main" val="87395736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1000" fill="hold"/>
                                        <p:tgtEl>
                                          <p:spTgt spid="3">
                                            <p:txEl>
                                              <p:pRg st="1" end="1"/>
                                            </p:txEl>
                                          </p:spTgt>
                                        </p:tgtEl>
                                        <p:attrNameLst>
                                          <p:attrName>ppt_w</p:attrName>
                                        </p:attrNameLst>
                                      </p:cBhvr>
                                      <p:tavLst>
                                        <p:tav tm="0">
                                          <p:val>
                                            <p:strVal val="#ppt_w*0.70"/>
                                          </p:val>
                                        </p:tav>
                                        <p:tav tm="100000">
                                          <p:val>
                                            <p:strVal val="#ppt_w"/>
                                          </p:val>
                                        </p:tav>
                                      </p:tavLst>
                                    </p:anim>
                                    <p:anim calcmode="lin" valueType="num">
                                      <p:cBhvr>
                                        <p:cTn id="15"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AccentBoxVTI">
  <a:themeElements>
    <a:clrScheme name="AccentBoxVTI">
      <a:dk1>
        <a:srgbClr val="000000"/>
      </a:dk1>
      <a:lt1>
        <a:sysClr val="window" lastClr="FFFFFF"/>
      </a:lt1>
      <a:dk2>
        <a:srgbClr val="262626"/>
      </a:dk2>
      <a:lt2>
        <a:srgbClr val="FFFFFF"/>
      </a:lt2>
      <a:accent1>
        <a:srgbClr val="F5A700"/>
      </a:accent1>
      <a:accent2>
        <a:srgbClr val="00A5AB"/>
      </a:accent2>
      <a:accent3>
        <a:srgbClr val="09963B"/>
      </a:accent3>
      <a:accent4>
        <a:srgbClr val="E64823"/>
      </a:accent4>
      <a:accent5>
        <a:srgbClr val="9C6A6A"/>
      </a:accent5>
      <a:accent6>
        <a:srgbClr val="824F8C"/>
      </a:accent6>
      <a:hlink>
        <a:srgbClr val="2998E3"/>
      </a:hlink>
      <a:folHlink>
        <a:srgbClr val="7F723D"/>
      </a:folHlink>
    </a:clrScheme>
    <a:fontScheme name="Avenir">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ccentBoxVTI" id="{9F778A78-DC9A-453A-A82D-A75CAD503E15}" vid="{EA961113-7CC4-4569-8A6A-7BC2C1E2F401}"/>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131</TotalTime>
  <Words>188</Words>
  <Application>Microsoft Office PowerPoint</Application>
  <PresentationFormat>On-screen Show (4:3)</PresentationFormat>
  <Paragraphs>17</Paragraphs>
  <Slides>4</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vt:i4>
      </vt:variant>
    </vt:vector>
  </HeadingPairs>
  <TitlesOfParts>
    <vt:vector size="10" baseType="lpstr">
      <vt:lpstr>Aharoni</vt:lpstr>
      <vt:lpstr>Arial</vt:lpstr>
      <vt:lpstr>Avenir Next LT Pro</vt:lpstr>
      <vt:lpstr>Calibri</vt:lpstr>
      <vt:lpstr>Corbel</vt:lpstr>
      <vt:lpstr>AccentBoxVTI</vt:lpstr>
      <vt:lpstr>Doing the Next Right Thing</vt:lpstr>
      <vt:lpstr>The Lord Determines     What is Right</vt:lpstr>
      <vt:lpstr>God’s children are known for doing the next right thing</vt:lpstr>
      <vt:lpstr>Desiring and Pursuing Righteousness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Doing the Next Right Thing</dc:title>
  <dc:creator>Steve Klein</dc:creator>
  <cp:lastModifiedBy>Eastside Enlightener</cp:lastModifiedBy>
  <cp:revision>10</cp:revision>
  <dcterms:created xsi:type="dcterms:W3CDTF">2020-02-28T16:11:42Z</dcterms:created>
  <dcterms:modified xsi:type="dcterms:W3CDTF">2020-02-29T16:44:38Z</dcterms:modified>
</cp:coreProperties>
</file>