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009"/>
    <a:srgbClr val="DCDDE4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3557" autoAdjust="0"/>
  </p:normalViewPr>
  <p:slideViewPr>
    <p:cSldViewPr snapToGrid="0">
      <p:cViewPr varScale="1">
        <p:scale>
          <a:sx n="49" d="100"/>
          <a:sy n="49" d="100"/>
        </p:scale>
        <p:origin x="1172" y="264"/>
      </p:cViewPr>
      <p:guideLst/>
    </p:cSldViewPr>
  </p:slideViewPr>
  <p:outlineViewPr>
    <p:cViewPr>
      <p:scale>
        <a:sx n="33" d="100"/>
        <a:sy n="33" d="100"/>
      </p:scale>
      <p:origin x="0" y="-12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C9305-5F6C-4495-B6F5-770F9ECC224B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65DEE-DC8D-48E5-B9B0-E81B88F5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2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Scriptures use the concept of the righteous dwelling in tents to illustrate their spiritual priorities, willingness to work, and preparation for eternity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65DEE-DC8D-48E5-B9B0-E81B88F5E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8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1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FE73CB-E593-4CB6-BF66-10173AA4C2E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49E7D3-CFD6-4D42-9704-26C98634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B49D2-A154-F674-9F72-9358D64D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912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DB773C-4995-12F4-681A-EE9F1DB24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401" y="504349"/>
            <a:ext cx="6897189" cy="1744299"/>
          </a:xfrm>
          <a:noFill/>
        </p:spPr>
        <p:txBody>
          <a:bodyPr anchor="ctr"/>
          <a:lstStyle/>
          <a:p>
            <a:r>
              <a:rPr lang="en-US" dirty="0">
                <a:solidFill>
                  <a:srgbClr val="4F200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The Tents of    the Righteous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E555C-5D38-1BD7-9806-3EB831933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7" y="2752997"/>
            <a:ext cx="7772399" cy="135200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voice of rejoicing and salvation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in the tents of the righteous”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(Psalm 118:14-15)</a:t>
            </a:r>
          </a:p>
        </p:txBody>
      </p:sp>
    </p:spTree>
    <p:extLst>
      <p:ext uri="{BB962C8B-B14F-4D97-AF65-F5344CB8AC3E}">
        <p14:creationId xmlns:p14="http://schemas.microsoft.com/office/powerpoint/2010/main" val="19327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EA092-54CB-B4F3-0B02-E47E522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37" r="11352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12A7D-280E-76FF-B71A-F0BEF4F8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88" y="12428"/>
            <a:ext cx="7653200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4F2009"/>
                </a:solidFill>
              </a:rPr>
              <a:t>The righteous dwelt in tents 			– “this world is not our home.”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E8639-0E2F-95D5-C03F-6CF3E12E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212" y="1789612"/>
            <a:ext cx="3540034" cy="4899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Our life is nomadic.     </a:t>
            </a:r>
            <a:r>
              <a:rPr lang="en-US" dirty="0"/>
              <a:t>Hebrews 11:8-9;         1 Peter 2:11;    Proverbs 14:11</a:t>
            </a:r>
          </a:p>
          <a:p>
            <a:pPr marL="0" indent="0" algn="ctr">
              <a:buNone/>
            </a:pPr>
            <a:r>
              <a:rPr lang="en-US" sz="3200" b="1" dirty="0"/>
              <a:t>We are seeking and waiting for our homeland. </a:t>
            </a:r>
            <a:r>
              <a:rPr lang="en-US" dirty="0"/>
              <a:t>Hebrews 11:9-10,    13-16; 13:14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4375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FBB727-A601-9A45-1409-F856ABE75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79AD6E-AB6E-81AF-C94D-8FE8E5AA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BF9EF-757C-B49E-8765-8FF551AE83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37" r="11352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C211DC-CF46-FEB0-C0E7-90C49B4D1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084D1-78A8-3081-0908-16EDD892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" y="12428"/>
            <a:ext cx="8346229" cy="1899912"/>
          </a:xfrm>
        </p:spPr>
        <p:txBody>
          <a:bodyPr>
            <a:normAutofit/>
          </a:bodyPr>
          <a:lstStyle/>
          <a:p>
            <a:pPr marL="509588" indent="-509588"/>
            <a:r>
              <a:rPr lang="en-US" sz="4000" b="1" dirty="0">
                <a:solidFill>
                  <a:srgbClr val="4F2009"/>
                </a:solidFill>
              </a:rPr>
              <a:t>The righteous pitched their tents 	            – indicating preferences &amp;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93697-8B90-BD78-CF66-8F2ADB1C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211" y="1789612"/>
            <a:ext cx="3694501" cy="48992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/>
              <a:t>What are our priorities?</a:t>
            </a:r>
          </a:p>
          <a:p>
            <a:pPr marL="0" indent="0" algn="ctr">
              <a:buNone/>
            </a:pPr>
            <a:r>
              <a:rPr lang="en-US" sz="3200" b="1" dirty="0"/>
              <a:t>Are we pitching our tents toward Sodom?           </a:t>
            </a:r>
            <a:r>
              <a:rPr lang="en-US" dirty="0"/>
              <a:t>Genesis 13:1-13;        cp. 26:24-25</a:t>
            </a:r>
          </a:p>
          <a:p>
            <a:pPr marL="0" indent="0" algn="ctr">
              <a:buNone/>
            </a:pPr>
            <a:r>
              <a:rPr lang="en-US" sz="3200" b="1" dirty="0"/>
              <a:t>Our affections must be above!       </a:t>
            </a:r>
            <a:r>
              <a:rPr lang="en-US" dirty="0"/>
              <a:t>1 John 2:15-17; Colossians 3:1-2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39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78FBBE-EDEF-E74E-7434-565549AE0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CFF2990-4BA4-E7B6-F7AC-B313EE348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202FB-3FB4-D416-48BE-AFB7D4AAB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37" r="11352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989D06-0DF1-D331-6D79-FE0B73765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EF613-DC60-939F-1354-DA3CA089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" y="12428"/>
            <a:ext cx="8346229" cy="1899912"/>
          </a:xfrm>
        </p:spPr>
        <p:txBody>
          <a:bodyPr>
            <a:normAutofit/>
          </a:bodyPr>
          <a:lstStyle/>
          <a:p>
            <a:pPr marL="509588" indent="-509588"/>
            <a:r>
              <a:rPr lang="en-US" sz="4000" b="1" dirty="0">
                <a:solidFill>
                  <a:srgbClr val="4F2009"/>
                </a:solidFill>
              </a:rPr>
              <a:t>The righteous made tents –            indicating their willingness to work.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3C5A7-28AF-0367-618D-0D945BAFD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211" y="1789612"/>
            <a:ext cx="3694501" cy="4899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Paul exemplifies    a willingness                to work.                          </a:t>
            </a:r>
            <a:r>
              <a:rPr lang="en-US" sz="3000" dirty="0"/>
              <a:t>Acts 18:3  </a:t>
            </a:r>
          </a:p>
          <a:p>
            <a:pPr marL="0" indent="0" algn="ctr">
              <a:buNone/>
            </a:pPr>
            <a:r>
              <a:rPr lang="en-US" sz="3200" b="1" dirty="0"/>
              <a:t>He commands others to do so.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/>
              <a:t>1 Thess. 4:11-12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/>
              <a:t>2 Thess. 3:10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/>
              <a:t>Ephesians 4:28</a:t>
            </a:r>
          </a:p>
        </p:txBody>
      </p:sp>
    </p:spTree>
    <p:extLst>
      <p:ext uri="{BB962C8B-B14F-4D97-AF65-F5344CB8AC3E}">
        <p14:creationId xmlns:p14="http://schemas.microsoft.com/office/powerpoint/2010/main" val="317168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5F2E68-FB4A-E6CD-6A33-8A785708A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8C9D2C-798F-0FBE-7CA9-4C013B51E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4CF3C-2483-C10D-C74F-EEFBAC270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37" r="11352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7FD00C-CD0D-A52C-E7F6-54186E33A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7F5DE-3569-E4C3-F979-9BA8E3B0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" y="12428"/>
            <a:ext cx="8346229" cy="1899912"/>
          </a:xfrm>
        </p:spPr>
        <p:txBody>
          <a:bodyPr>
            <a:normAutofit/>
          </a:bodyPr>
          <a:lstStyle/>
          <a:p>
            <a:pPr marL="509588" indent="-509588"/>
            <a:r>
              <a:rPr lang="en-US" sz="4000" b="1" dirty="0">
                <a:solidFill>
                  <a:srgbClr val="4F2009"/>
                </a:solidFill>
              </a:rPr>
              <a:t>The righteous knew their tents were temporary --  they were mortal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CC0E2-CB60-D431-E2C0-C957131A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29" y="1789612"/>
            <a:ext cx="3524683" cy="4899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Peter knew he would “put off” his tent.                      </a:t>
            </a:r>
            <a:r>
              <a:rPr lang="en-US" dirty="0"/>
              <a:t>2 Peter 1:12-14</a:t>
            </a:r>
          </a:p>
          <a:p>
            <a:pPr marL="0" indent="0" algn="ctr">
              <a:buNone/>
            </a:pPr>
            <a:r>
              <a:rPr lang="en-US" sz="3200" b="1" dirty="0"/>
              <a:t>Paul knew that when this happened, he would have a better habitation. </a:t>
            </a:r>
            <a:r>
              <a:rPr lang="en-US" sz="3200" dirty="0"/>
              <a:t>(2 Cor. 5:1-2)</a:t>
            </a:r>
          </a:p>
        </p:txBody>
      </p:sp>
    </p:spTree>
    <p:extLst>
      <p:ext uri="{BB962C8B-B14F-4D97-AF65-F5344CB8AC3E}">
        <p14:creationId xmlns:p14="http://schemas.microsoft.com/office/powerpoint/2010/main" val="4062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1AAD22-48E1-22D4-7E14-FF9D6A64B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3661B0-5197-72CA-86E1-4334A060B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08129-D858-ADF7-2884-0A71153F0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1BEB2-20A8-E872-1603-8985A465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912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33934-3059-9E77-687A-AD65BB17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41" y="116931"/>
            <a:ext cx="8346229" cy="189991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4F2009"/>
                </a:solidFill>
                <a:latin typeface="Algerian" panose="04020705040A02060702" pitchFamily="82" charset="0"/>
              </a:rPr>
              <a:t>The Lord has a BIG TENT </a:t>
            </a:r>
            <a:br>
              <a:rPr lang="en-US" sz="4800" dirty="0">
                <a:solidFill>
                  <a:srgbClr val="4F2009"/>
                </a:solidFill>
                <a:latin typeface="Algerian" panose="04020705040A02060702" pitchFamily="82" charset="0"/>
              </a:rPr>
            </a:br>
            <a:r>
              <a:rPr lang="en-US" sz="4800" dirty="0">
                <a:solidFill>
                  <a:srgbClr val="4F2009"/>
                </a:solidFill>
                <a:latin typeface="Algerian" panose="04020705040A02060702" pitchFamily="82" charset="0"/>
              </a:rPr>
              <a:t>for all the righteous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9EAA-6ED9-0C12-02EA-3392C097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271" y="1637336"/>
            <a:ext cx="3158425" cy="4899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4F2009"/>
                </a:solidFill>
              </a:rPr>
              <a:t>Isaiah 54:1-3</a:t>
            </a:r>
          </a:p>
        </p:txBody>
      </p:sp>
    </p:spTree>
    <p:extLst>
      <p:ext uri="{BB962C8B-B14F-4D97-AF65-F5344CB8AC3E}">
        <p14:creationId xmlns:p14="http://schemas.microsoft.com/office/powerpoint/2010/main" val="6429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234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Aptos</vt:lpstr>
      <vt:lpstr>Aptos Display</vt:lpstr>
      <vt:lpstr>Arial</vt:lpstr>
      <vt:lpstr>Office Theme</vt:lpstr>
      <vt:lpstr>The Tents of    the Righteous</vt:lpstr>
      <vt:lpstr>The righteous dwelt in tents    – “this world is not our home.”</vt:lpstr>
      <vt:lpstr>The righteous pitched their tents              – indicating preferences &amp; priorities</vt:lpstr>
      <vt:lpstr>The righteous made tents –            indicating their willingness to work.</vt:lpstr>
      <vt:lpstr>The righteous knew their tents were temporary --  they were mortal</vt:lpstr>
      <vt:lpstr>The Lord has a BIG TENT  for all the righteous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Klein</dc:creator>
  <cp:lastModifiedBy>Steve Klein</cp:lastModifiedBy>
  <cp:revision>10</cp:revision>
  <dcterms:created xsi:type="dcterms:W3CDTF">2025-02-26T20:28:52Z</dcterms:created>
  <dcterms:modified xsi:type="dcterms:W3CDTF">2025-02-28T21:22:57Z</dcterms:modified>
</cp:coreProperties>
</file>