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29"/>
            <a:ext cx="6779110" cy="923330"/>
            <a:chOff x="1172584" y="1381459"/>
            <a:chExt cx="6779110" cy="923329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8"/>
            <a:ext cx="6777318" cy="1731983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29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1" y="559399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90" y="849855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5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4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29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29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2" y="1204858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50" y="3767317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29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29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29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1" y="1678197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3" y="559399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1" y="3603813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3" y="4668820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2" y="570156"/>
            <a:ext cx="7756263" cy="1054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8349"/>
            <a:ext cx="8534400" cy="4330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1691C6A-D0F4-4B03-BA94-1C5713508FFF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7914354-7282-454F-8767-C756E06C03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Fleeing Sexual Immorality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Proper Dress and Behavior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079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there be indecent bodily movements? Unchaste handling of males and females?</a:t>
            </a:r>
          </a:p>
          <a:p>
            <a:r>
              <a:rPr lang="en-US" dirty="0" smtClean="0"/>
              <a:t>Low-cut, form-fitting, leg-baring dress?</a:t>
            </a:r>
          </a:p>
          <a:p>
            <a:r>
              <a:rPr lang="en-US" dirty="0" smtClean="0"/>
              <a:t>Will it enhance your influence for good? Matt. 5:16</a:t>
            </a:r>
          </a:p>
          <a:p>
            <a:r>
              <a:rPr lang="en-US" dirty="0" smtClean="0"/>
              <a:t>Is this social event really that important?</a:t>
            </a:r>
          </a:p>
          <a:p>
            <a:r>
              <a:rPr lang="en-US" dirty="0" smtClean="0"/>
              <a:t>Why “like” prom pictures? Eph. 5:11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282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9"/>
            <a:ext cx="8534400" cy="4533452"/>
          </a:xfrm>
        </p:spPr>
        <p:txBody>
          <a:bodyPr>
            <a:normAutofit/>
          </a:bodyPr>
          <a:lstStyle/>
          <a:p>
            <a:r>
              <a:rPr lang="en-US" dirty="0" smtClean="0"/>
              <a:t>If fornication hasn’t happened…</a:t>
            </a:r>
          </a:p>
          <a:p>
            <a:pPr lvl="1"/>
            <a:r>
              <a:rPr lang="en-US" dirty="0" smtClean="0"/>
              <a:t>Is your level of resistance diminishing? Crossed lines you didn’t intend to cross?</a:t>
            </a:r>
          </a:p>
          <a:p>
            <a:pPr lvl="1"/>
            <a:r>
              <a:rPr lang="en-US" dirty="0" smtClean="0"/>
              <a:t>Has lust become a problem? Matt. 5:28</a:t>
            </a:r>
          </a:p>
          <a:p>
            <a:pPr lvl="1"/>
            <a:r>
              <a:rPr lang="en-US" dirty="0" smtClean="0"/>
              <a:t>The sin of lewdness is still a sin. </a:t>
            </a:r>
          </a:p>
          <a:p>
            <a:pPr lvl="1"/>
            <a:r>
              <a:rPr lang="en-US" dirty="0" smtClean="0"/>
              <a:t>Diminished your influence? Encouraged others to sin?</a:t>
            </a:r>
          </a:p>
          <a:p>
            <a:r>
              <a:rPr lang="en-US" dirty="0" smtClean="0"/>
              <a:t>Think on these things. Be discerning. Listen to the counsel of others.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372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9"/>
            <a:ext cx="8534400" cy="4533452"/>
          </a:xfrm>
        </p:spPr>
        <p:txBody>
          <a:bodyPr>
            <a:normAutofit/>
          </a:bodyPr>
          <a:lstStyle/>
          <a:p>
            <a:r>
              <a:rPr lang="en-US" dirty="0" smtClean="0"/>
              <a:t>Think on these things. Be discerning. Listen to the counsel of others.</a:t>
            </a:r>
          </a:p>
          <a:p>
            <a:r>
              <a:rPr lang="en-US" dirty="0" smtClean="0"/>
              <a:t>It’s not easy to stand for God, but it’s worth it. Matt. 10:32, 33</a:t>
            </a:r>
          </a:p>
          <a:p>
            <a:r>
              <a:rPr lang="en-US" dirty="0" smtClean="0"/>
              <a:t>Take your stand.</a:t>
            </a:r>
          </a:p>
          <a:p>
            <a:r>
              <a:rPr lang="en-US" dirty="0" smtClean="0"/>
              <a:t>If you have never taken your stand for Jesus, please do so today.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27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9"/>
            <a:ext cx="8381999" cy="4330252"/>
          </a:xfrm>
        </p:spPr>
        <p:txBody>
          <a:bodyPr>
            <a:normAutofit/>
          </a:bodyPr>
          <a:lstStyle/>
          <a:p>
            <a:r>
              <a:rPr lang="en-US" dirty="0" smtClean="0"/>
              <a:t>Yet, immorality is common.</a:t>
            </a:r>
          </a:p>
          <a:p>
            <a:r>
              <a:rPr lang="en-US" dirty="0" smtClean="0"/>
              <a:t>Not rare among God’s holy people. 1 Pet. 1:13-16</a:t>
            </a:r>
          </a:p>
          <a:p>
            <a:r>
              <a:rPr lang="en-US" dirty="0" smtClean="0"/>
              <a:t>Why do good people do bad things?</a:t>
            </a:r>
          </a:p>
          <a:p>
            <a:r>
              <a:rPr lang="en-US" dirty="0" smtClean="0"/>
              <a:t>Too often we fail to “flee.” 1 Corinthians 6:18</a:t>
            </a:r>
          </a:p>
          <a:p>
            <a:r>
              <a:rPr lang="en-US" dirty="0" smtClean="0"/>
              <a:t>Even when things don’t lead to sexual immorality, they may still be sinful. </a:t>
            </a:r>
          </a:p>
          <a:p>
            <a:r>
              <a:rPr lang="en-US" dirty="0" smtClean="0"/>
              <a:t>Stop it early. Prov. 22:3; Rom. </a:t>
            </a:r>
            <a:r>
              <a:rPr lang="en-US" dirty="0" smtClean="0"/>
              <a:t>13:14</a:t>
            </a:r>
          </a:p>
          <a:p>
            <a:r>
              <a:rPr lang="en-US" dirty="0" smtClean="0"/>
              <a:t>Not everything is spelled out. Heb. </a:t>
            </a:r>
            <a:r>
              <a:rPr lang="en-US" dirty="0" smtClean="0"/>
              <a:t>5:12-14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Cor. 6:9, 10; Heb. 13:4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91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48349"/>
            <a:ext cx="8686800" cy="4127052"/>
          </a:xfrm>
        </p:spPr>
        <p:txBody>
          <a:bodyPr>
            <a:normAutofit/>
          </a:bodyPr>
          <a:lstStyle/>
          <a:p>
            <a:r>
              <a:rPr lang="en-US" dirty="0" smtClean="0"/>
              <a:t>Does dress belong in this discussion?</a:t>
            </a:r>
          </a:p>
          <a:p>
            <a:pPr lvl="1"/>
            <a:r>
              <a:rPr lang="en-US" dirty="0" smtClean="0"/>
              <a:t>Fashion designers, magazines, etc. say yes.</a:t>
            </a:r>
          </a:p>
          <a:p>
            <a:r>
              <a:rPr lang="en-US" dirty="0" smtClean="0"/>
              <a:t>Dress sends signals.</a:t>
            </a:r>
          </a:p>
          <a:p>
            <a:pPr lvl="1"/>
            <a:r>
              <a:rPr lang="en-US" dirty="0" smtClean="0"/>
              <a:t>Tamar. Gen. 38:14, 15</a:t>
            </a:r>
          </a:p>
          <a:p>
            <a:pPr lvl="1"/>
            <a:r>
              <a:rPr lang="en-US" dirty="0" smtClean="0"/>
              <a:t>Attire of a harlot. Prov. 7:10</a:t>
            </a:r>
          </a:p>
          <a:p>
            <a:pPr lvl="1"/>
            <a:r>
              <a:rPr lang="en-US" dirty="0" smtClean="0"/>
              <a:t>Godly character. 1 Tim. 2:10</a:t>
            </a:r>
          </a:p>
          <a:p>
            <a:r>
              <a:rPr lang="en-US" dirty="0" smtClean="0"/>
              <a:t>Can one’s clothing serve to stir lust? Matt. 5:27, 28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84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48348"/>
            <a:ext cx="8534399" cy="4381051"/>
          </a:xfrm>
        </p:spPr>
        <p:txBody>
          <a:bodyPr>
            <a:normAutofit/>
          </a:bodyPr>
          <a:lstStyle/>
          <a:p>
            <a:r>
              <a:rPr lang="en-US" dirty="0" smtClean="0"/>
              <a:t>Dress sends signals.</a:t>
            </a:r>
          </a:p>
          <a:p>
            <a:r>
              <a:rPr lang="en-US" dirty="0" smtClean="0"/>
              <a:t>Can one’s clothing serve to stir lust? Matt. 5:27, 28</a:t>
            </a:r>
          </a:p>
          <a:p>
            <a:pPr lvl="1"/>
            <a:r>
              <a:rPr lang="en-US" dirty="0" smtClean="0"/>
              <a:t>2 Samuel 11:2-4</a:t>
            </a:r>
          </a:p>
          <a:p>
            <a:pPr lvl="1"/>
            <a:r>
              <a:rPr lang="en-US" dirty="0" smtClean="0"/>
              <a:t>Proverbs 6:25</a:t>
            </a:r>
          </a:p>
          <a:p>
            <a:pPr lvl="1"/>
            <a:r>
              <a:rPr lang="en-US" dirty="0" smtClean="0"/>
              <a:t>Lewdness/</a:t>
            </a:r>
            <a:r>
              <a:rPr lang="en-US" dirty="0" err="1" smtClean="0"/>
              <a:t>lascviousness</a:t>
            </a:r>
            <a:r>
              <a:rPr lang="en-US" dirty="0" smtClean="0"/>
              <a:t>/sensuality. Gal. 5:19</a:t>
            </a:r>
          </a:p>
          <a:p>
            <a:r>
              <a:rPr lang="en-US" dirty="0" smtClean="0"/>
              <a:t>Areas of concern: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809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48349"/>
            <a:ext cx="8381999" cy="4431852"/>
          </a:xfrm>
        </p:spPr>
        <p:txBody>
          <a:bodyPr>
            <a:normAutofit/>
          </a:bodyPr>
          <a:lstStyle/>
          <a:p>
            <a:r>
              <a:rPr lang="en-US" dirty="0" smtClean="0"/>
              <a:t>Can one’s clothing serve to stir lust? Matt. 5:27, 28</a:t>
            </a:r>
          </a:p>
          <a:p>
            <a:pPr lvl="1"/>
            <a:r>
              <a:rPr lang="en-US" dirty="0" smtClean="0"/>
              <a:t>2 Samuel 11:2-4; Proverbs 6:25; Gal. 5:19</a:t>
            </a:r>
          </a:p>
          <a:p>
            <a:r>
              <a:rPr lang="en-US" dirty="0" smtClean="0"/>
              <a:t>Areas of concern:</a:t>
            </a:r>
          </a:p>
          <a:p>
            <a:pPr lvl="1"/>
            <a:r>
              <a:rPr lang="en-US" dirty="0" smtClean="0"/>
              <a:t>Adam and Eve. Gen. 3:21</a:t>
            </a:r>
          </a:p>
          <a:p>
            <a:pPr lvl="1"/>
            <a:r>
              <a:rPr lang="en-US" dirty="0" smtClean="0"/>
              <a:t>Tunics reached the knees. Why expose the thighs and even more with the wrong movement?</a:t>
            </a:r>
          </a:p>
          <a:p>
            <a:pPr lvl="1"/>
            <a:r>
              <a:rPr lang="en-US" dirty="0" smtClean="0"/>
              <a:t>Cover up. Proverbs 5:18, 19; Ezek. 23:2, 3, 21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720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Ladies: Avoid things that are too short, too low, too tight, too sheer.</a:t>
            </a:r>
          </a:p>
          <a:p>
            <a:r>
              <a:rPr lang="en-US" dirty="0" smtClean="0"/>
              <a:t>Men: Say something. Break up if necessary.</a:t>
            </a:r>
          </a:p>
          <a:p>
            <a:r>
              <a:rPr lang="en-US" dirty="0" smtClean="0"/>
              <a:t>Are you okay with simply being tempting /tempted? Matt. 5:28; 18:6-9</a:t>
            </a:r>
          </a:p>
          <a:p>
            <a:r>
              <a:rPr lang="en-US" dirty="0" smtClean="0"/>
              <a:t>Instead of skin showing, let your light shine.  Matt. 5:14-16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Observations About Dress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98206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Fornication doesn’t just happen; there are steps that lead to it.</a:t>
            </a:r>
          </a:p>
          <a:p>
            <a:r>
              <a:rPr lang="en-US" dirty="0" smtClean="0"/>
              <a:t>Uncleanness. Eph. 5:3</a:t>
            </a:r>
          </a:p>
          <a:p>
            <a:r>
              <a:rPr lang="en-US" dirty="0" smtClean="0"/>
              <a:t>Indecent handling of males and females. Gal. 5:19</a:t>
            </a:r>
          </a:p>
          <a:p>
            <a:r>
              <a:rPr lang="en-US" dirty="0" smtClean="0"/>
              <a:t>Rom. 13:13, 14</a:t>
            </a:r>
          </a:p>
          <a:p>
            <a:pPr lvl="1"/>
            <a:r>
              <a:rPr lang="en-US" dirty="0" smtClean="0"/>
              <a:t>Sexual immorality and sensuality. ESV</a:t>
            </a:r>
          </a:p>
          <a:p>
            <a:pPr lvl="1"/>
            <a:r>
              <a:rPr lang="en-US" dirty="0" smtClean="0"/>
              <a:t>Make no provision for the flesh.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Physical Displays of Affection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1049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Rom. 13:13, 14</a:t>
            </a:r>
          </a:p>
          <a:p>
            <a:pPr lvl="1"/>
            <a:r>
              <a:rPr lang="en-US" dirty="0" smtClean="0"/>
              <a:t>Sexual immorality and sensuality. ESV</a:t>
            </a:r>
          </a:p>
          <a:p>
            <a:pPr lvl="1"/>
            <a:r>
              <a:rPr lang="en-US" dirty="0" smtClean="0"/>
              <a:t>Make no provision for the flesh.</a:t>
            </a:r>
          </a:p>
          <a:p>
            <a:r>
              <a:rPr lang="en-US" dirty="0" smtClean="0"/>
              <a:t>Crucified the flesh with its passions and desires? Gal. 5:24</a:t>
            </a:r>
          </a:p>
          <a:p>
            <a:r>
              <a:rPr lang="en-US" dirty="0" smtClean="0"/>
              <a:t>Be honest and be careful. 1 Cor. 10:12</a:t>
            </a:r>
          </a:p>
          <a:p>
            <a:r>
              <a:rPr lang="en-US" dirty="0"/>
              <a:t>Keep your hands where they belong. Not all kisses are holy. Rom. 16:16</a:t>
            </a:r>
          </a:p>
          <a:p>
            <a:r>
              <a:rPr lang="en-US" dirty="0"/>
              <a:t>Think about your partner. Rom. </a:t>
            </a:r>
            <a:r>
              <a:rPr lang="en-US" dirty="0" smtClean="0"/>
              <a:t>14:13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Physical Displays of Affection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30287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09801"/>
            <a:ext cx="9144000" cy="4368800"/>
          </a:xfrm>
        </p:spPr>
        <p:txBody>
          <a:bodyPr>
            <a:normAutofit/>
          </a:bodyPr>
          <a:lstStyle/>
          <a:p>
            <a:r>
              <a:rPr lang="en-US" dirty="0" smtClean="0"/>
              <a:t>Most dance is sensual in nature.</a:t>
            </a:r>
          </a:p>
          <a:p>
            <a:pPr lvl="1"/>
            <a:r>
              <a:rPr lang="en-US" dirty="0" smtClean="0"/>
              <a:t>Lewdness: “Indecent bodily movements, unchaste handling of males and females.” Thayer</a:t>
            </a:r>
          </a:p>
          <a:p>
            <a:pPr lvl="1"/>
            <a:r>
              <a:rPr lang="en-US" dirty="0" smtClean="0"/>
              <a:t>Dance movements are decent and chaste.</a:t>
            </a:r>
          </a:p>
          <a:p>
            <a:pPr lvl="1"/>
            <a:r>
              <a:rPr lang="en-US" dirty="0" smtClean="0"/>
              <a:t>Without music, would it even be questionable?</a:t>
            </a:r>
          </a:p>
          <a:p>
            <a:pPr lvl="1"/>
            <a:r>
              <a:rPr lang="en-US" dirty="0" smtClean="0"/>
              <a:t>Flee youthful lusts. 2 Tim. 2:22</a:t>
            </a:r>
          </a:p>
          <a:p>
            <a:pPr lvl="1"/>
            <a:r>
              <a:rPr lang="en-US" dirty="0" smtClean="0"/>
              <a:t>Think of your partner and/or others watching. Luke 17:1, 2</a:t>
            </a:r>
          </a:p>
          <a:p>
            <a:r>
              <a:rPr lang="en-US" dirty="0"/>
              <a:t>Most dances feature immodest dress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53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164</TotalTime>
  <Words>654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Hardcover</vt:lpstr>
      <vt:lpstr>Fleeing Sexual Immorality</vt:lpstr>
      <vt:lpstr>1 Cor. 6:9, 10; Heb. 13:4</vt:lpstr>
      <vt:lpstr>Dress</vt:lpstr>
      <vt:lpstr>Dress</vt:lpstr>
      <vt:lpstr>Dress</vt:lpstr>
      <vt:lpstr>Observations About Dress</vt:lpstr>
      <vt:lpstr>Physical Displays of Affection</vt:lpstr>
      <vt:lpstr>Physical Displays of Affection</vt:lpstr>
      <vt:lpstr>Dances</vt:lpstr>
      <vt:lpstr>The Prom</vt:lpstr>
      <vt:lpstr>Conclusion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Fleeing Sexual Immorality</dc:title>
  <dc:creator>John</dc:creator>
  <cp:lastModifiedBy>John</cp:lastModifiedBy>
  <cp:revision>12</cp:revision>
  <dcterms:created xsi:type="dcterms:W3CDTF">2013-01-26T21:26:40Z</dcterms:created>
  <dcterms:modified xsi:type="dcterms:W3CDTF">2013-03-03T14:05:03Z</dcterms:modified>
</cp:coreProperties>
</file>