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57" d="100"/>
          <a:sy n="57" d="100"/>
        </p:scale>
        <p:origin x="1492" y="36"/>
      </p:cViewPr>
      <p:guideLst/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DBF01-4CF7-4F08-A495-442D4413B77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3E645-9F0D-4541-BF9D-5FC65168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will always result in regret unless we find remission through Jesus.  Recognizing sin helps us see how it causes </a:t>
            </a:r>
            <a:r>
              <a:rPr lang="en-US"/>
              <a:t>our feelings </a:t>
            </a:r>
            <a:r>
              <a:rPr lang="en-US" dirty="0"/>
              <a:t>of guilt, self-loathing, depression, and muddled thinking.  Jesus can undo what sin does to the soul.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E645-9F0D-4541-BF9D-5FC651689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9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1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F7E0C-9F3E-3660-D53B-80F4A1B5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688428"/>
            <a:ext cx="8115300" cy="5498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ACAE4-1917-EAF7-C846-D18F7CC31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915" y="731711"/>
            <a:ext cx="8009143" cy="1567076"/>
          </a:xfrm>
        </p:spPr>
        <p:txBody>
          <a:bodyPr>
            <a:normAutofit/>
          </a:bodyPr>
          <a:lstStyle/>
          <a:p>
            <a:r>
              <a:rPr lang="en-US" sz="4000" b="1" dirty="0"/>
              <a:t>Regrets or Remission</a:t>
            </a:r>
            <a:r>
              <a:rPr lang="en-US" b="1" dirty="0"/>
              <a:t>?</a:t>
            </a:r>
            <a:br>
              <a:rPr lang="en-US" sz="2800" dirty="0"/>
            </a:br>
            <a:r>
              <a:rPr lang="en-US" i="1" cap="none" dirty="0"/>
              <a:t>Dealing with what sin does to the soul</a:t>
            </a:r>
            <a:r>
              <a:rPr lang="en-US" sz="28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FF56A-5F66-E4A0-20F5-84D574CD2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452" y="5554357"/>
            <a:ext cx="5086350" cy="761118"/>
          </a:xfrm>
        </p:spPr>
        <p:txBody>
          <a:bodyPr>
            <a:normAutofit/>
          </a:bodyPr>
          <a:lstStyle/>
          <a:p>
            <a:r>
              <a:rPr lang="en-US" sz="2800" i="0" dirty="0"/>
              <a:t>Proverbs 8:36</a:t>
            </a:r>
          </a:p>
        </p:txBody>
      </p:sp>
    </p:spTree>
    <p:extLst>
      <p:ext uri="{BB962C8B-B14F-4D97-AF65-F5344CB8AC3E}">
        <p14:creationId xmlns:p14="http://schemas.microsoft.com/office/powerpoint/2010/main" val="26411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7525" y="685800"/>
            <a:ext cx="557212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C787E-7BFD-A2FC-32BF-EEFE711C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228" y="942449"/>
            <a:ext cx="5192110" cy="69281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What is Sin</a:t>
            </a:r>
            <a:r>
              <a:rPr lang="en-US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3EFAC-397D-BE1B-CBA0-1972A3984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2" r="37784" b="-1"/>
          <a:stretch/>
        </p:blipFill>
        <p:spPr>
          <a:xfrm>
            <a:off x="20" y="10"/>
            <a:ext cx="254315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CDF7-DA1F-AF13-6D7B-4FF6AE11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228" y="1765738"/>
            <a:ext cx="5192110" cy="4406462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3200" b="1" dirty="0"/>
              <a:t>Lawlessness</a:t>
            </a:r>
            <a:r>
              <a:rPr lang="en-US" sz="3200" dirty="0"/>
              <a:t> (1 John 3:4)</a:t>
            </a:r>
          </a:p>
          <a:p>
            <a:r>
              <a:rPr lang="en-US" sz="3200" b="1" dirty="0"/>
              <a:t>Unrighteousness </a:t>
            </a:r>
            <a:r>
              <a:rPr lang="en-US" sz="3200" dirty="0"/>
              <a:t>(1 John 5:17)  </a:t>
            </a:r>
          </a:p>
          <a:p>
            <a:r>
              <a:rPr lang="en-US" sz="3200" b="1" dirty="0"/>
              <a:t>Devising foolishness               </a:t>
            </a:r>
            <a:r>
              <a:rPr lang="en-US" sz="3200" dirty="0"/>
              <a:t>(Proverbs 24:9; 19:2-3)</a:t>
            </a:r>
          </a:p>
          <a:p>
            <a:r>
              <a:rPr lang="en-US" sz="3200" b="1" dirty="0"/>
              <a:t>Whatever is not of faith </a:t>
            </a:r>
            <a:r>
              <a:rPr lang="en-US" sz="3200" dirty="0"/>
              <a:t>(Romans 14:23)</a:t>
            </a:r>
          </a:p>
          <a:p>
            <a:r>
              <a:rPr lang="en-US" sz="3200" b="1" dirty="0"/>
              <a:t>Not doing good when you know you should </a:t>
            </a:r>
            <a:r>
              <a:rPr lang="en-US" sz="3200" dirty="0"/>
              <a:t>(James 4:17)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6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7525" y="685800"/>
            <a:ext cx="557212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C787E-7BFD-A2FC-32BF-EEFE711C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25" y="304800"/>
            <a:ext cx="5572125" cy="133046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 Afflicts    the Soul with…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3EFAC-397D-BE1B-CBA0-1972A3984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2" r="37784" b="-1"/>
          <a:stretch/>
        </p:blipFill>
        <p:spPr>
          <a:xfrm>
            <a:off x="20" y="10"/>
            <a:ext cx="254315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CDF7-DA1F-AF13-6D7B-4FF6AE11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525" y="1765738"/>
            <a:ext cx="5572125" cy="4787462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500" b="1" dirty="0"/>
              <a:t>Guilt and Humiliation </a:t>
            </a:r>
            <a:r>
              <a:rPr lang="en-US" sz="3300" dirty="0"/>
              <a:t>(Ezra 9:6) 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300" b="1" dirty="0"/>
              <a:t>Self-loathing </a:t>
            </a:r>
            <a:r>
              <a:rPr lang="en-US" sz="3300" dirty="0"/>
              <a:t>(Ezekiel 6:9; 20:43; 36:31-32)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500" b="1" dirty="0"/>
              <a:t>Depression</a:t>
            </a:r>
            <a:r>
              <a:rPr lang="en-US" sz="3300" b="1" dirty="0"/>
              <a:t> </a:t>
            </a:r>
            <a:r>
              <a:rPr lang="en-US" sz="3300" dirty="0"/>
              <a:t>(Psalms 40:12; 38:4; Isaiah 57:20-21)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500" b="1" dirty="0"/>
              <a:t>The inability to think straight </a:t>
            </a:r>
            <a:r>
              <a:rPr lang="en-US" sz="3300" dirty="0"/>
              <a:t>(Ephesians 4:17-19; Romans 1:21; Proverbs 4:19; Titus 1:5)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500" b="1" dirty="0"/>
              <a:t>A feeling of entrapment; slavery   </a:t>
            </a:r>
            <a:r>
              <a:rPr lang="en-US" sz="3300" dirty="0"/>
              <a:t>(Proverbs 5:22; 22:5; John 8:34</a:t>
            </a:r>
            <a:r>
              <a:rPr lang="en-US" sz="3300" b="1" dirty="0"/>
              <a:t>)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3500" b="1" dirty="0"/>
              <a:t>Death</a:t>
            </a:r>
            <a:r>
              <a:rPr lang="en-US" sz="3300" b="1" dirty="0"/>
              <a:t> </a:t>
            </a:r>
            <a:r>
              <a:rPr lang="en-US" sz="3300" dirty="0"/>
              <a:t>(Romans 6:23; Isaiah 59:2;    1 Timothy 5:6)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7525" y="685800"/>
            <a:ext cx="557212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C787E-7BFD-A2FC-32BF-EEFE711C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25" y="685800"/>
            <a:ext cx="5572125" cy="949461"/>
          </a:xfrm>
          <a:solidFill>
            <a:schemeClr val="bg2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/>
              <a:t>Healing the Soul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3EFAC-397D-BE1B-CBA0-1972A3984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2" r="37784" b="-1"/>
          <a:stretch/>
        </p:blipFill>
        <p:spPr>
          <a:xfrm>
            <a:off x="20" y="10"/>
            <a:ext cx="254315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CDF7-DA1F-AF13-6D7B-4FF6AE11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525" y="1765738"/>
            <a:ext cx="5572125" cy="4406462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b="1" dirty="0"/>
              <a:t>Jesus can undo what sin has done to the soul </a:t>
            </a:r>
            <a:r>
              <a:rPr lang="en-US" sz="3200" dirty="0"/>
              <a:t>(1 John 3:8).</a:t>
            </a:r>
          </a:p>
          <a:p>
            <a:r>
              <a:rPr lang="en-US" sz="3200" b="1" dirty="0"/>
              <a:t>We must repent </a:t>
            </a:r>
            <a:r>
              <a:rPr lang="en-US" sz="3200" dirty="0"/>
              <a:t>(2 Cor. 7:10).</a:t>
            </a:r>
          </a:p>
          <a:p>
            <a:r>
              <a:rPr lang="en-US" sz="3200" b="1" dirty="0"/>
              <a:t>Cleansing and healing come when the blood of Jesus is applied </a:t>
            </a:r>
            <a:r>
              <a:rPr lang="en-US" sz="3200" dirty="0"/>
              <a:t>(Psalm 51:7-12; Revelation 7:14; Malachi 4:2).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231</Words>
  <Application>Microsoft Office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Gill Sans MT</vt:lpstr>
      <vt:lpstr>Goudy Old Style</vt:lpstr>
      <vt:lpstr>ClassicFrameVTI</vt:lpstr>
      <vt:lpstr>Regrets or Remission? Dealing with what sin does to the soul.</vt:lpstr>
      <vt:lpstr>What is Sin?</vt:lpstr>
      <vt:lpstr>Sin Afflicts    the Soul with…</vt:lpstr>
      <vt:lpstr>Healing the Soul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Regrets or Remission? Dealing with what sin does to the soul.</dc:title>
  <dc:creator>Steve Klein</dc:creator>
  <cp:lastModifiedBy>Steve Klein</cp:lastModifiedBy>
  <cp:revision>7</cp:revision>
  <dcterms:created xsi:type="dcterms:W3CDTF">2024-03-01T16:35:16Z</dcterms:created>
  <dcterms:modified xsi:type="dcterms:W3CDTF">2024-03-01T22:37:49Z</dcterms:modified>
</cp:coreProperties>
</file>