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2D36D-4B08-4776-879D-B71B74A3A70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58D1-DEE3-42B7-B5C2-8D95173A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us feel that we are mistreated from time to time.  The Lord expects us handle mistreatment like </a:t>
            </a:r>
            <a:r>
              <a:rPr lang="en-US"/>
              <a:t>His Son </a:t>
            </a:r>
            <a:r>
              <a:rPr lang="en-US" dirty="0"/>
              <a:t>did.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258D1-DEE3-42B7-B5C2-8D95173A7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B4CC-73A9-48E0-9D10-56B80CEA9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A9406-BBC2-4142-B17B-71701D61D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9448-111B-41D5-834F-F448D444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5C303-6C73-44EE-AD58-D141D9A2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24F56-BC57-4F1C-9B3C-E0DF27AA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E67B-FCBF-4B63-B0A2-E0D3803771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2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004C-A899-4A38-BA15-0441958D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B42E8-5634-42FF-AA52-3C3322484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1056-598F-4259-8A00-9324F89A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5AAA2-52CC-4942-BBF5-8500FC90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1B9D-8D97-4F88-90E4-5FCF825B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EA11-7A0E-4A2D-A227-7DE293FD50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77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7AA9E-9B25-46F1-8ED5-BE7539D15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CE817-FFAD-4FCC-B23E-C747B6A0C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BF2C-9A8E-4F15-AF2C-F9ED234C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A0366-B7AB-4243-9B33-B1558C02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EE386-38CC-4271-8E97-ED684B83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EC66-067A-4E6A-9A15-975301B8B8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4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97230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1280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9126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6697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5847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71931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95734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6455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146B-A32F-4EA9-AD38-FE87F5EC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08AC-8D4D-4FD0-8B01-BF71AD0B4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BFDC-88D8-46EF-83DE-3FB2B5CD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E0A5-DF6F-4522-858B-FB3FB0AC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84CED-ABD7-436C-9AD9-2DAF9FC3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C5C9-36B1-4B16-BA73-D94C214019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5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6167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2623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3729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4FCE-95FD-4745-A120-D49C305A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74AD5-BC25-4F4E-AC67-FB0BE210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525FC-B243-465A-9DE2-34936DA6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C34CC-A907-478D-9BBF-E608FE00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0F6E-F095-4574-A118-012B8E30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6F80-FD57-42FA-B469-10DECFC8E2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21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D0A9-5C5B-4F3A-8F1B-02CF34EF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1890-CEA0-453D-9AC0-C14510CA9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247C5-18B5-4939-9EE1-40A5C252A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91CD2-E54A-419C-9064-36FDEE1F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E547E-4D8E-4619-B85A-D592B20C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5136C-03B2-4D50-ACAC-74E9A8D2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4E4-BFBA-4D4A-85E1-6F53FD244D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F5B2-915C-48B1-9713-17CF7B02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43BC0-2121-474A-8EE2-C7AC87F6F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8E431-62A4-4A7D-AA35-D59AA8506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B10F9-726C-4E80-BAE3-3E94F9445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99000-773C-43E3-94D3-49C00812B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E0D1A-2001-4F08-8206-F5806D6B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879B3B-D60F-417F-86D5-5A8A4F63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FDF03-B504-42E8-924D-78F3A5B6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76A3-8E6E-4F3D-9B48-739519A1EF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23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F6B8-207B-4E47-A179-6A832CF9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6652F-006C-4596-911F-A30A6345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F949-112B-4541-9710-FB866F42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8BD4F-8F96-4A37-9779-5873123E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D77-2BAA-4EF1-AC67-FB26A75A9C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8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766DE-1CD8-47B5-872B-19D68811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BB519-AA83-466E-9725-5FC59CDD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69BD2-B344-49D6-B437-42E8A5D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8B5B-6889-49AF-AAC4-9A79D44C36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8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81AE-75F9-4956-8DE0-A9FCAA38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32A6-BB10-48F1-A730-AC5B9318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85C05-C485-4F5C-82B1-80E2D1D90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81427-B110-4024-B1D9-71403DC1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B27AC-FB8D-4E27-8220-7E04DD03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05EFE-9216-462A-A0EC-B57BEF18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3CC7-10F8-4CA2-896F-390513C0E9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58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1FCA-7297-4C76-A1DA-EB59168A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31523-4E40-440E-A36A-6EECD473E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D314C-946A-4277-861E-75AFD33E6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B4F8B-5C9C-4773-8029-6627F40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466D1-6A56-47AB-9DA9-00E153EE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21703-41F6-46A5-B950-D4B1A92C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3433-2CCC-4B71-B44A-A10431E2B8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58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E730B-AD5E-450E-8F43-0DED7BE2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4F913-2521-4CD8-8187-778C6D128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982A-E523-4E04-9E1E-279394BFC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C385A-A0FB-45B9-B1A6-A8A111EB9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BCC9D-9E20-40CE-AD19-32183ADF1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DC98-2FD6-4E44-B1D8-24EDA3B45E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8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FA994A27-38B1-4938-B4F0-521884E92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0B7A328-5F57-42D7-8647-6058E452F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884" y="1302871"/>
            <a:ext cx="7558916" cy="754529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dern Love Caps" panose="04070805081001020A01" pitchFamily="82" charset="0"/>
              </a:rPr>
              <a:t>The Lord’s View of Your Mistreatment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177ADC-19A8-43A4-A81F-B9B2FBF25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133600"/>
            <a:ext cx="6934200" cy="3442682"/>
          </a:xfrm>
        </p:spPr>
        <p:txBody>
          <a:bodyPr anchor="t">
            <a:normAutofit/>
          </a:bodyPr>
          <a:lstStyle/>
          <a:p>
            <a:r>
              <a:rPr lang="en-US" altLang="en-US" sz="3200" b="1" dirty="0"/>
              <a:t>He expects you to react like His Son did</a:t>
            </a:r>
            <a:r>
              <a:rPr lang="en-US" altLang="en-US" sz="3200" dirty="0"/>
              <a:t> </a:t>
            </a:r>
            <a:r>
              <a:rPr lang="en-US" altLang="en-US" sz="2800" dirty="0"/>
              <a:t>(1 Peter 2:21-23).</a:t>
            </a:r>
          </a:p>
          <a:p>
            <a:r>
              <a:rPr lang="en-US" altLang="en-US" sz="3200" b="1" dirty="0"/>
              <a:t>He considers how you’ve been treated, but your standing before Him depends upon 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</a:rPr>
              <a:t>YOUR</a:t>
            </a:r>
            <a:r>
              <a:rPr lang="en-US" altLang="en-US" sz="3200" b="1" i="1" dirty="0"/>
              <a:t> </a:t>
            </a:r>
            <a:r>
              <a:rPr lang="en-US" altLang="en-US" sz="3200" b="1" dirty="0"/>
              <a:t>behavior</a:t>
            </a:r>
            <a:r>
              <a:rPr lang="en-US" altLang="en-US" sz="3200" dirty="0"/>
              <a:t> </a:t>
            </a:r>
            <a:r>
              <a:rPr lang="en-US" altLang="en-US" sz="2800" dirty="0"/>
              <a:t>(Psalm 25:19-22; 119:157; 2 Corinthians 5:10).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3" name="Rectangle 7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4" name="Rectangle 73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415" name="Picture 75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7416" name="Rectangle 77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7" name="Rectangle 79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9144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3F80191-DD7D-4185-8F43-3C10E1A73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9497" y="730815"/>
            <a:ext cx="9144000" cy="896471"/>
          </a:xfrm>
        </p:spPr>
        <p:txBody>
          <a:bodyPr anchor="b">
            <a:normAutofit/>
          </a:bodyPr>
          <a:lstStyle/>
          <a:p>
            <a:pPr algn="ctr"/>
            <a:r>
              <a:rPr lang="en-US" altLang="en-US" sz="4200" dirty="0">
                <a:solidFill>
                  <a:schemeClr val="tx2">
                    <a:lumMod val="75000"/>
                  </a:schemeClr>
                </a:solidFill>
                <a:latin typeface="Modern Love Caps" panose="04070805081001020A01" pitchFamily="82" charset="0"/>
              </a:rPr>
              <a:t>How Should You React to Mistreatment?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DA82A3E-C1CF-4154-9EC7-FE5F19789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1" y="1600200"/>
            <a:ext cx="8962102" cy="4522605"/>
          </a:xfrm>
        </p:spPr>
        <p:txBody>
          <a:bodyPr anchor="t">
            <a:normAutofit/>
          </a:bodyPr>
          <a:lstStyle/>
          <a:p>
            <a:r>
              <a:rPr lang="en-US" altLang="en-US" sz="3200" b="1" dirty="0"/>
              <a:t>Ask God to be with you and strengthen you           </a:t>
            </a:r>
            <a:r>
              <a:rPr lang="en-US" altLang="en-US" sz="2800" dirty="0"/>
              <a:t>(Psalm 38:18-22).</a:t>
            </a:r>
          </a:p>
          <a:p>
            <a:r>
              <a:rPr lang="en-US" altLang="en-US" sz="3200" b="1" dirty="0"/>
              <a:t>Consider it a Blessing</a:t>
            </a:r>
            <a:r>
              <a:rPr lang="en-US" altLang="en-US" sz="3200" dirty="0"/>
              <a:t> </a:t>
            </a:r>
            <a:r>
              <a:rPr lang="en-US" altLang="en-US" sz="2800" dirty="0"/>
              <a:t>(Matthew 5:10-12; 1 Peter 4:16).</a:t>
            </a:r>
          </a:p>
          <a:p>
            <a:r>
              <a:rPr lang="en-US" altLang="en-US" sz="3200" b="1" dirty="0"/>
              <a:t>Allow God to take vengeance</a:t>
            </a:r>
            <a:r>
              <a:rPr lang="en-US" altLang="en-US" sz="3200" dirty="0"/>
              <a:t> </a:t>
            </a:r>
            <a:r>
              <a:rPr lang="en-US" altLang="en-US" sz="2800" dirty="0"/>
              <a:t>(Psalm 5:8-10; 94:1-6, 23; Romans 12:19).</a:t>
            </a:r>
          </a:p>
          <a:p>
            <a:r>
              <a:rPr lang="en-US" altLang="en-US" sz="3200" b="1" dirty="0"/>
              <a:t>Love and pray for those who mistreat you</a:t>
            </a:r>
            <a:r>
              <a:rPr lang="en-US" altLang="en-US" sz="3200" dirty="0"/>
              <a:t>                   </a:t>
            </a:r>
            <a:r>
              <a:rPr lang="en-US" altLang="en-US" sz="2800" dirty="0"/>
              <a:t>(Luke 6:27-28; Romans 12:14).</a:t>
            </a:r>
          </a:p>
          <a:p>
            <a:r>
              <a:rPr lang="en-US" altLang="en-US" sz="3200" b="1" dirty="0"/>
              <a:t>Return good for evil </a:t>
            </a:r>
            <a:r>
              <a:rPr lang="en-US" altLang="en-US" sz="2800" dirty="0"/>
              <a:t>(Luke 6:29-30, 35; Rom. 12:20-21).</a:t>
            </a:r>
          </a:p>
          <a:p>
            <a:r>
              <a:rPr lang="en-US" altLang="en-US" sz="3200" b="1" dirty="0"/>
              <a:t>Consider God’s purpose </a:t>
            </a:r>
            <a:r>
              <a:rPr lang="en-US" altLang="en-US" sz="2800" dirty="0"/>
              <a:t>(Gen. 50:20; 2 Sam. 16:11-12).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D855241-E9B4-4F78-B33E-7B6921DC3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884" y="1302871"/>
            <a:ext cx="7646804" cy="906929"/>
          </a:xfrm>
        </p:spPr>
        <p:txBody>
          <a:bodyPr anchor="b">
            <a:normAutofit/>
          </a:bodyPr>
          <a:lstStyle/>
          <a:p>
            <a:pPr algn="ctr"/>
            <a:r>
              <a:rPr lang="en-US" altLang="en-US" sz="4200" dirty="0">
                <a:solidFill>
                  <a:schemeClr val="tx2">
                    <a:lumMod val="75000"/>
                  </a:schemeClr>
                </a:solidFill>
                <a:latin typeface="Modern Love Caps" panose="04070805081001020A01" pitchFamily="82" charset="0"/>
              </a:rPr>
              <a:t>Keep these truths in your heart!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4A4B848-2A3B-49BF-8FC5-DB8B6A7803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402671"/>
            <a:ext cx="6858000" cy="3173611"/>
          </a:xfrm>
        </p:spPr>
        <p:txBody>
          <a:bodyPr anchor="t">
            <a:normAutofit/>
          </a:bodyPr>
          <a:lstStyle/>
          <a:p>
            <a:r>
              <a:rPr lang="en-US" altLang="en-US" sz="3200" b="1" i="1" dirty="0"/>
              <a:t>The Lord will not judge you by how others treated you, but by how you treated others!</a:t>
            </a:r>
            <a:r>
              <a:rPr lang="en-US" altLang="en-US" sz="3200" dirty="0"/>
              <a:t> </a:t>
            </a:r>
            <a:r>
              <a:rPr lang="en-US" altLang="en-US" sz="2800" dirty="0"/>
              <a:t>(Matthew 25:34-46).</a:t>
            </a:r>
            <a:endParaRPr lang="en-US" altLang="en-US" sz="3200" dirty="0"/>
          </a:p>
          <a:p>
            <a:r>
              <a:rPr lang="en-US" altLang="en-US" sz="3200" b="1" dirty="0"/>
              <a:t>Bitterness will defile you.  				Be better, not bitter </a:t>
            </a:r>
            <a:r>
              <a:rPr lang="en-US" altLang="en-US" sz="2800" dirty="0"/>
              <a:t>(Hebrews 12:15).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217</Words>
  <Application>Microsoft Office PowerPoint</Application>
  <PresentationFormat>On-screen Show (4:3)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Agency FB</vt:lpstr>
      <vt:lpstr>Arial</vt:lpstr>
      <vt:lpstr>Berlin Sans FB Demi</vt:lpstr>
      <vt:lpstr>Calibri</vt:lpstr>
      <vt:lpstr>Calibri Light</vt:lpstr>
      <vt:lpstr>Modern Love Caps</vt:lpstr>
      <vt:lpstr>Office Theme</vt:lpstr>
      <vt:lpstr>1_Office Theme</vt:lpstr>
      <vt:lpstr>PowerPoint Presentation</vt:lpstr>
      <vt:lpstr>The Lord’s View of Your Mistreatment</vt:lpstr>
      <vt:lpstr>How Should You React to Mistreatment?</vt:lpstr>
      <vt:lpstr>Keep these truths in your heart!</vt:lpstr>
      <vt:lpstr>Eastside Church of Christ</vt:lpstr>
    </vt:vector>
  </TitlesOfParts>
  <Company>New Georgia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Handle Being . . .</dc:title>
  <dc:creator>Sandi  Klein</dc:creator>
  <cp:lastModifiedBy>Steve</cp:lastModifiedBy>
  <cp:revision>17</cp:revision>
  <dcterms:created xsi:type="dcterms:W3CDTF">2009-10-09T21:16:30Z</dcterms:created>
  <dcterms:modified xsi:type="dcterms:W3CDTF">2021-03-07T22:14:15Z</dcterms:modified>
</cp:coreProperties>
</file>