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8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2471-6B68-4CA7-A698-08EAF4E3CAEB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BDDF-FC4B-4810-9428-60A99B59F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Faithfulness is a key quality of every person who pleases God.  God Himself</a:t>
            </a:r>
            <a:r>
              <a:rPr lang="en-US" baseline="0" dirty="0" smtClean="0"/>
              <a:t> demonstrates faithfulness, as do many great Bible characters.  Faithfulness is a “till death” commitment. It is exhibited in many areas of life – worship, prayer, Bible study &amp; application, resisting Satan and the use of our possessions.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2BDDF-FC4B-4810-9428-60A99B59F2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6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4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6854-91C5-4780-A446-70714D1A31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E7B3-F5CF-491C-8FB2-E536DD8B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ontent-atl.xx.fbcdn.net/hphotos-xfa1/v/l/t1.0-9/390893_4501083966364_1397479686_n.jpg?oh=a20f86df0d4399d88341bad6918b511c&amp;oe=55B537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608" y="1579563"/>
            <a:ext cx="7772400" cy="12652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Faithfulness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6121400"/>
            <a:ext cx="4064000" cy="546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Colossians 1:21-23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ontent-atl.xx.fbcdn.net/hphotos-xfa1/v/l/t1.0-9/390893_4501083966364_1397479686_n.jpg?oh=a20f86df0d4399d88341bad6918b511c&amp;oe=55B537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297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God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emonstrates Faithfulness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232650" cy="4351338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is faithful to help us and protect us from evil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(2 Thess. 3:3; 1 Cor. 10:13)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 faithful to keep His covenant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and His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promises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(Deuteronomy 7:9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is faithful to bless us every day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(Lamentations  3:23)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His faithfulness compels our faithfulness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(Hebrews 10:23)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ontent-atl.xx.fbcdn.net/hphotos-xfa1/v/l/t1.0-9/390893_4501083966364_1397479686_n.jpg?oh=a20f86df0d4399d88341bad6918b511c&amp;oe=55B537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Examples of Faithfulness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5743"/>
            <a:ext cx="7886700" cy="435133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Hezekiah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(2 Chronicles 31:20—32:1a)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Daniel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(Daniel 6:4)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Moses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(Hebrews 3:1-2, 5-6)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Christ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(John 17:4; 8:28-29; 10:17-18)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c03.deviantart.net/fs24/i/2007/345/b/4/Dark_Blue_Sky_2_by_Cat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Be Faithful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5743"/>
            <a:ext cx="3587750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Unto death (Revelation 2:10)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5811">
            <a:off x="4458431" y="1003184"/>
            <a:ext cx="3571510" cy="399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c03.deviantart.net/fs24/i/2007/345/b/4/Dark_Blue_Sky_2_by_Cat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44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Be Faithful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2843"/>
            <a:ext cx="718185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exhibit it in life!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worship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(Acts 2:42)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prayer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(Colossians 4:2)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Bible study &amp; application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(James 1:25)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By resisting Satan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(1 Peter 5:4-9)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With your possessions 			  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(1 Corinthians 4:2; Luke 16:10-12)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c03.deviantart.net/fs24/i/2007/345/b/4/Dark_Blue_Sky_2_by_Cat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150248"/>
            <a:ext cx="71818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“These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will make war with the Lamb, and the Lamb will overcome them, for He is Lord of lords and King of kings; and those who are with Him are called, chosen, and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faithful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.”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(Revelation 17:14)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10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247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Bernard MT Condensed</vt:lpstr>
      <vt:lpstr>Calibri</vt:lpstr>
      <vt:lpstr>Calibri Light</vt:lpstr>
      <vt:lpstr>Century Gothic</vt:lpstr>
      <vt:lpstr>Office Theme</vt:lpstr>
      <vt:lpstr>Faithfulness</vt:lpstr>
      <vt:lpstr>God Demonstrates Faithfulness</vt:lpstr>
      <vt:lpstr>Examples of Faithfulness</vt:lpstr>
      <vt:lpstr>Be Faithful</vt:lpstr>
      <vt:lpstr>Be Faithful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Faithfulness</dc:title>
  <dc:creator>user</dc:creator>
  <cp:lastModifiedBy>user</cp:lastModifiedBy>
  <cp:revision>15</cp:revision>
  <dcterms:created xsi:type="dcterms:W3CDTF">2015-03-13T14:31:13Z</dcterms:created>
  <dcterms:modified xsi:type="dcterms:W3CDTF">2015-03-14T15:25:33Z</dcterms:modified>
</cp:coreProperties>
</file>