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95" d="100"/>
          <a:sy n="95" d="100"/>
        </p:scale>
        <p:origin x="3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B3F61-3E6D-4C92-8A8B-EDAE228E6284}" type="datetimeFigureOut">
              <a:rPr lang="en-US" smtClean="0"/>
              <a:t>3/14/2020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6113E-DDDF-4272-AC7A-8FA870B183D5}" type="slidenum">
              <a:rPr lang="en-US" smtClean="0"/>
              <a:t>‹#›</a:t>
            </a:fld>
            <a:endParaRPr lang="en-US"/>
          </a:p>
        </p:txBody>
      </p:sp>
    </p:spTree>
    <p:extLst>
      <p:ext uri="{BB962C8B-B14F-4D97-AF65-F5344CB8AC3E}">
        <p14:creationId xmlns:p14="http://schemas.microsoft.com/office/powerpoint/2010/main" val="199787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worst of times we can have the best of thoughts.  Our thoughts define us, but we decide what they are.  By focusing our thoughts on the Lord and our relationship with Him, we can have good thoughts in bad times.</a:t>
            </a:r>
          </a:p>
          <a:p>
            <a:endParaRPr lang="en-US" dirty="0"/>
          </a:p>
        </p:txBody>
      </p:sp>
      <p:sp>
        <p:nvSpPr>
          <p:cNvPr id="4" name="Slide Number Placeholder 3"/>
          <p:cNvSpPr>
            <a:spLocks noGrp="1"/>
          </p:cNvSpPr>
          <p:nvPr>
            <p:ph type="sldNum" sz="quarter" idx="5"/>
          </p:nvPr>
        </p:nvSpPr>
        <p:spPr/>
        <p:txBody>
          <a:bodyPr/>
          <a:lstStyle/>
          <a:p>
            <a:fld id="{A736113E-DDDF-4272-AC7A-8FA870B183D5}" type="slidenum">
              <a:rPr lang="en-US" smtClean="0"/>
              <a:t>1</a:t>
            </a:fld>
            <a:endParaRPr lang="en-US"/>
          </a:p>
        </p:txBody>
      </p:sp>
    </p:spTree>
    <p:extLst>
      <p:ext uri="{BB962C8B-B14F-4D97-AF65-F5344CB8AC3E}">
        <p14:creationId xmlns:p14="http://schemas.microsoft.com/office/powerpoint/2010/main" val="230131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36113E-DDDF-4272-AC7A-8FA870B183D5}" type="slidenum">
              <a:rPr lang="en-US" smtClean="0"/>
              <a:t>4</a:t>
            </a:fld>
            <a:endParaRPr lang="en-US"/>
          </a:p>
        </p:txBody>
      </p:sp>
    </p:spTree>
    <p:extLst>
      <p:ext uri="{BB962C8B-B14F-4D97-AF65-F5344CB8AC3E}">
        <p14:creationId xmlns:p14="http://schemas.microsoft.com/office/powerpoint/2010/main" val="100285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2851C3-8835-447F-84C4-70583ED40532}"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5823A-6533-497B-BA7C-A2B77E518C6F}" type="slidenum">
              <a:rPr lang="en-US" smtClean="0"/>
              <a:t>‹#›</a:t>
            </a:fld>
            <a:endParaRPr lang="en-US"/>
          </a:p>
        </p:txBody>
      </p:sp>
    </p:spTree>
    <p:extLst>
      <p:ext uri="{BB962C8B-B14F-4D97-AF65-F5344CB8AC3E}">
        <p14:creationId xmlns:p14="http://schemas.microsoft.com/office/powerpoint/2010/main" val="27873653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2851C3-8835-447F-84C4-70583ED40532}"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5823A-6533-497B-BA7C-A2B77E518C6F}" type="slidenum">
              <a:rPr lang="en-US" smtClean="0"/>
              <a:t>‹#›</a:t>
            </a:fld>
            <a:endParaRPr lang="en-US"/>
          </a:p>
        </p:txBody>
      </p:sp>
    </p:spTree>
    <p:extLst>
      <p:ext uri="{BB962C8B-B14F-4D97-AF65-F5344CB8AC3E}">
        <p14:creationId xmlns:p14="http://schemas.microsoft.com/office/powerpoint/2010/main" val="27816256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2851C3-8835-447F-84C4-70583ED40532}"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5823A-6533-497B-BA7C-A2B77E518C6F}" type="slidenum">
              <a:rPr lang="en-US" smtClean="0"/>
              <a:t>‹#›</a:t>
            </a:fld>
            <a:endParaRPr lang="en-US"/>
          </a:p>
        </p:txBody>
      </p:sp>
    </p:spTree>
    <p:extLst>
      <p:ext uri="{BB962C8B-B14F-4D97-AF65-F5344CB8AC3E}">
        <p14:creationId xmlns:p14="http://schemas.microsoft.com/office/powerpoint/2010/main" val="21634729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2851C3-8835-447F-84C4-70583ED40532}"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5823A-6533-497B-BA7C-A2B77E518C6F}" type="slidenum">
              <a:rPr lang="en-US" smtClean="0"/>
              <a:t>‹#›</a:t>
            </a:fld>
            <a:endParaRPr lang="en-US"/>
          </a:p>
        </p:txBody>
      </p:sp>
    </p:spTree>
    <p:extLst>
      <p:ext uri="{BB962C8B-B14F-4D97-AF65-F5344CB8AC3E}">
        <p14:creationId xmlns:p14="http://schemas.microsoft.com/office/powerpoint/2010/main" val="2793037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851C3-8835-447F-84C4-70583ED40532}"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5823A-6533-497B-BA7C-A2B77E518C6F}" type="slidenum">
              <a:rPr lang="en-US" smtClean="0"/>
              <a:t>‹#›</a:t>
            </a:fld>
            <a:endParaRPr lang="en-US"/>
          </a:p>
        </p:txBody>
      </p:sp>
    </p:spTree>
    <p:extLst>
      <p:ext uri="{BB962C8B-B14F-4D97-AF65-F5344CB8AC3E}">
        <p14:creationId xmlns:p14="http://schemas.microsoft.com/office/powerpoint/2010/main" val="1812633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2851C3-8835-447F-84C4-70583ED40532}" type="datetimeFigureOut">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5823A-6533-497B-BA7C-A2B77E518C6F}" type="slidenum">
              <a:rPr lang="en-US" smtClean="0"/>
              <a:t>‹#›</a:t>
            </a:fld>
            <a:endParaRPr lang="en-US"/>
          </a:p>
        </p:txBody>
      </p:sp>
    </p:spTree>
    <p:extLst>
      <p:ext uri="{BB962C8B-B14F-4D97-AF65-F5344CB8AC3E}">
        <p14:creationId xmlns:p14="http://schemas.microsoft.com/office/powerpoint/2010/main" val="26804027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2851C3-8835-447F-84C4-70583ED40532}" type="datetimeFigureOut">
              <a:rPr lang="en-US" smtClean="0"/>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95823A-6533-497B-BA7C-A2B77E518C6F}" type="slidenum">
              <a:rPr lang="en-US" smtClean="0"/>
              <a:t>‹#›</a:t>
            </a:fld>
            <a:endParaRPr lang="en-US"/>
          </a:p>
        </p:txBody>
      </p:sp>
    </p:spTree>
    <p:extLst>
      <p:ext uri="{BB962C8B-B14F-4D97-AF65-F5344CB8AC3E}">
        <p14:creationId xmlns:p14="http://schemas.microsoft.com/office/powerpoint/2010/main" val="179749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2851C3-8835-447F-84C4-70583ED40532}" type="datetimeFigureOut">
              <a:rPr lang="en-US" smtClean="0"/>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95823A-6533-497B-BA7C-A2B77E518C6F}" type="slidenum">
              <a:rPr lang="en-US" smtClean="0"/>
              <a:t>‹#›</a:t>
            </a:fld>
            <a:endParaRPr lang="en-US"/>
          </a:p>
        </p:txBody>
      </p:sp>
    </p:spTree>
    <p:extLst>
      <p:ext uri="{BB962C8B-B14F-4D97-AF65-F5344CB8AC3E}">
        <p14:creationId xmlns:p14="http://schemas.microsoft.com/office/powerpoint/2010/main" val="33459516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851C3-8835-447F-84C4-70583ED40532}" type="datetimeFigureOut">
              <a:rPr lang="en-US" smtClean="0"/>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95823A-6533-497B-BA7C-A2B77E518C6F}" type="slidenum">
              <a:rPr lang="en-US" smtClean="0"/>
              <a:t>‹#›</a:t>
            </a:fld>
            <a:endParaRPr lang="en-US"/>
          </a:p>
        </p:txBody>
      </p:sp>
    </p:spTree>
    <p:extLst>
      <p:ext uri="{BB962C8B-B14F-4D97-AF65-F5344CB8AC3E}">
        <p14:creationId xmlns:p14="http://schemas.microsoft.com/office/powerpoint/2010/main" val="21300480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2851C3-8835-447F-84C4-70583ED40532}" type="datetimeFigureOut">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5823A-6533-497B-BA7C-A2B77E518C6F}" type="slidenum">
              <a:rPr lang="en-US" smtClean="0"/>
              <a:t>‹#›</a:t>
            </a:fld>
            <a:endParaRPr lang="en-US"/>
          </a:p>
        </p:txBody>
      </p:sp>
    </p:spTree>
    <p:extLst>
      <p:ext uri="{BB962C8B-B14F-4D97-AF65-F5344CB8AC3E}">
        <p14:creationId xmlns:p14="http://schemas.microsoft.com/office/powerpoint/2010/main" val="3892046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2851C3-8835-447F-84C4-70583ED40532}" type="datetimeFigureOut">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5823A-6533-497B-BA7C-A2B77E518C6F}" type="slidenum">
              <a:rPr lang="en-US" smtClean="0"/>
              <a:t>‹#›</a:t>
            </a:fld>
            <a:endParaRPr lang="en-US"/>
          </a:p>
        </p:txBody>
      </p:sp>
    </p:spTree>
    <p:extLst>
      <p:ext uri="{BB962C8B-B14F-4D97-AF65-F5344CB8AC3E}">
        <p14:creationId xmlns:p14="http://schemas.microsoft.com/office/powerpoint/2010/main" val="10552876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851C3-8835-447F-84C4-70583ED40532}" type="datetimeFigureOut">
              <a:rPr lang="en-US" smtClean="0"/>
              <a:t>3/14/2020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5823A-6533-497B-BA7C-A2B77E518C6F}" type="slidenum">
              <a:rPr lang="en-US" smtClean="0"/>
              <a:t>‹#›</a:t>
            </a:fld>
            <a:endParaRPr lang="en-US"/>
          </a:p>
        </p:txBody>
      </p:sp>
    </p:spTree>
    <p:extLst>
      <p:ext uri="{BB962C8B-B14F-4D97-AF65-F5344CB8AC3E}">
        <p14:creationId xmlns:p14="http://schemas.microsoft.com/office/powerpoint/2010/main" val="1217367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3F3E04-E5F1-406E-B4A9-65936DEA58DA}"/>
              </a:ext>
            </a:extLst>
          </p:cNvPr>
          <p:cNvPicPr>
            <a:picLocks noChangeAspect="1"/>
          </p:cNvPicPr>
          <p:nvPr/>
        </p:nvPicPr>
        <p:blipFill>
          <a:blip r:embed="rId3"/>
          <a:stretch>
            <a:fillRect/>
          </a:stretch>
        </p:blipFill>
        <p:spPr>
          <a:xfrm>
            <a:off x="-1041400" y="0"/>
            <a:ext cx="10185400" cy="6858000"/>
          </a:xfrm>
          <a:prstGeom prst="rect">
            <a:avLst/>
          </a:prstGeom>
        </p:spPr>
      </p:pic>
      <p:sp>
        <p:nvSpPr>
          <p:cNvPr id="2" name="Title 1">
            <a:extLst>
              <a:ext uri="{FF2B5EF4-FFF2-40B4-BE49-F238E27FC236}">
                <a16:creationId xmlns:a16="http://schemas.microsoft.com/office/drawing/2014/main" id="{6CDB6FBE-0CCE-4FD7-BB2B-29C59830C1DB}"/>
              </a:ext>
            </a:extLst>
          </p:cNvPr>
          <p:cNvSpPr>
            <a:spLocks noGrp="1"/>
          </p:cNvSpPr>
          <p:nvPr>
            <p:ph type="ctrTitle"/>
          </p:nvPr>
        </p:nvSpPr>
        <p:spPr>
          <a:xfrm>
            <a:off x="685800" y="1122363"/>
            <a:ext cx="6477000" cy="2387600"/>
          </a:xfrm>
        </p:spPr>
        <p:txBody>
          <a:bodyPr>
            <a:normAutofit fontScale="90000"/>
          </a:bodyPr>
          <a:lstStyle/>
          <a:p>
            <a:r>
              <a:rPr lang="en-US" sz="8800" dirty="0">
                <a:latin typeface="The Serif Hand Black" panose="03070902030502020204" pitchFamily="66" charset="0"/>
              </a:rPr>
              <a:t>Good Thoughts for        Bad Times</a:t>
            </a:r>
          </a:p>
        </p:txBody>
      </p:sp>
    </p:spTree>
    <p:extLst>
      <p:ext uri="{BB962C8B-B14F-4D97-AF65-F5344CB8AC3E}">
        <p14:creationId xmlns:p14="http://schemas.microsoft.com/office/powerpoint/2010/main" val="41024307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C10428F-D91E-4375-97CB-B334F05B172E}"/>
              </a:ext>
            </a:extLst>
          </p:cNvPr>
          <p:cNvSpPr>
            <a:spLocks noGrp="1"/>
          </p:cNvSpPr>
          <p:nvPr>
            <p:ph type="title"/>
          </p:nvPr>
        </p:nvSpPr>
        <p:spPr>
          <a:xfrm>
            <a:off x="916983" y="837744"/>
            <a:ext cx="7151644" cy="1181556"/>
          </a:xfrm>
          <a:solidFill>
            <a:schemeClr val="accent4">
              <a:lumMod val="50000"/>
              <a:alpha val="52000"/>
            </a:schemeClr>
          </a:solidFill>
          <a:scene3d>
            <a:camera prst="orthographicFront"/>
            <a:lightRig rig="threePt" dir="t"/>
          </a:scene3d>
          <a:sp3d>
            <a:bevelT w="114300" prst="artDeco"/>
          </a:sp3d>
        </p:spPr>
        <p:txBody>
          <a:bodyPr>
            <a:normAutofit/>
          </a:bodyPr>
          <a:lstStyle/>
          <a:p>
            <a:pPr algn="ctr"/>
            <a:r>
              <a:rPr lang="en-US" sz="6600" dirty="0">
                <a:solidFill>
                  <a:srgbClr val="FFFFFF"/>
                </a:solidFill>
                <a:latin typeface="The Serif Hand Black" panose="03070902030502020204" pitchFamily="66" charset="0"/>
              </a:rPr>
              <a:t>Our thinking Defines Us</a:t>
            </a:r>
          </a:p>
        </p:txBody>
      </p:sp>
      <p:sp>
        <p:nvSpPr>
          <p:cNvPr id="3" name="Content Placeholder 2">
            <a:extLst>
              <a:ext uri="{FF2B5EF4-FFF2-40B4-BE49-F238E27FC236}">
                <a16:creationId xmlns:a16="http://schemas.microsoft.com/office/drawing/2014/main" id="{0BC61D87-704A-42F0-8B13-1CEF43547A1E}"/>
              </a:ext>
            </a:extLst>
          </p:cNvPr>
          <p:cNvSpPr>
            <a:spLocks noGrp="1"/>
          </p:cNvSpPr>
          <p:nvPr>
            <p:ph idx="1"/>
          </p:nvPr>
        </p:nvSpPr>
        <p:spPr>
          <a:xfrm>
            <a:off x="1068677" y="2494450"/>
            <a:ext cx="4100089" cy="4198450"/>
          </a:xfrm>
        </p:spPr>
        <p:txBody>
          <a:bodyPr>
            <a:normAutofit/>
          </a:bodyPr>
          <a:lstStyle/>
          <a:p>
            <a:r>
              <a:rPr lang="en-US" sz="3200" b="1" dirty="0"/>
              <a:t>“For as he thinks in his heart, so is he. . .” </a:t>
            </a:r>
            <a:r>
              <a:rPr lang="en-US" sz="3200" dirty="0"/>
              <a:t>(Proverbs 23:7)</a:t>
            </a:r>
          </a:p>
          <a:p>
            <a:r>
              <a:rPr lang="en-US" sz="3200" b="1" dirty="0"/>
              <a:t>The righteous think right and the wicked think wrong!  </a:t>
            </a:r>
            <a:r>
              <a:rPr lang="en-US" sz="3200" dirty="0"/>
              <a:t>(Proverbs 12:5; 16:3; Genesis 6:5, 7)</a:t>
            </a:r>
          </a:p>
          <a:p>
            <a:endParaRPr lang="en-US" sz="2100" dirty="0"/>
          </a:p>
          <a:p>
            <a:endParaRPr lang="en-US" sz="2100" dirty="0"/>
          </a:p>
        </p:txBody>
      </p:sp>
      <p:pic>
        <p:nvPicPr>
          <p:cNvPr id="4" name="Picture 3">
            <a:extLst>
              <a:ext uri="{FF2B5EF4-FFF2-40B4-BE49-F238E27FC236}">
                <a16:creationId xmlns:a16="http://schemas.microsoft.com/office/drawing/2014/main" id="{C8BB0A6C-DF3B-49EA-B9E0-4B0803A02521}"/>
              </a:ext>
            </a:extLst>
          </p:cNvPr>
          <p:cNvPicPr>
            <a:picLocks noChangeAspect="1"/>
          </p:cNvPicPr>
          <p:nvPr/>
        </p:nvPicPr>
        <p:blipFill rotWithShape="1">
          <a:blip r:embed="rId2"/>
          <a:srcRect l="25831" r="21860" b="-2"/>
          <a:stretch/>
        </p:blipFill>
        <p:spPr>
          <a:xfrm>
            <a:off x="5257930" y="2639698"/>
            <a:ext cx="3159472" cy="31257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622498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C10428F-D91E-4375-97CB-B334F05B172E}"/>
              </a:ext>
            </a:extLst>
          </p:cNvPr>
          <p:cNvSpPr>
            <a:spLocks noGrp="1"/>
          </p:cNvSpPr>
          <p:nvPr>
            <p:ph type="title"/>
          </p:nvPr>
        </p:nvSpPr>
        <p:spPr>
          <a:xfrm>
            <a:off x="916983" y="837744"/>
            <a:ext cx="7151644" cy="1181556"/>
          </a:xfrm>
          <a:solidFill>
            <a:schemeClr val="accent4">
              <a:lumMod val="50000"/>
              <a:alpha val="52000"/>
            </a:schemeClr>
          </a:solidFill>
          <a:scene3d>
            <a:camera prst="orthographicFront"/>
            <a:lightRig rig="threePt" dir="t"/>
          </a:scene3d>
          <a:sp3d>
            <a:bevelT w="114300" prst="artDeco"/>
          </a:sp3d>
        </p:spPr>
        <p:txBody>
          <a:bodyPr>
            <a:normAutofit/>
          </a:bodyPr>
          <a:lstStyle/>
          <a:p>
            <a:pPr algn="ctr"/>
            <a:r>
              <a:rPr lang="en-US" sz="6600" dirty="0">
                <a:solidFill>
                  <a:srgbClr val="FFFFFF"/>
                </a:solidFill>
                <a:latin typeface="The Serif Hand Black" panose="03070902030502020204" pitchFamily="66" charset="0"/>
              </a:rPr>
              <a:t>We Must Discipline our Minds</a:t>
            </a:r>
          </a:p>
        </p:txBody>
      </p:sp>
      <p:sp>
        <p:nvSpPr>
          <p:cNvPr id="3" name="Content Placeholder 2">
            <a:extLst>
              <a:ext uri="{FF2B5EF4-FFF2-40B4-BE49-F238E27FC236}">
                <a16:creationId xmlns:a16="http://schemas.microsoft.com/office/drawing/2014/main" id="{0BC61D87-704A-42F0-8B13-1CEF43547A1E}"/>
              </a:ext>
            </a:extLst>
          </p:cNvPr>
          <p:cNvSpPr>
            <a:spLocks noGrp="1"/>
          </p:cNvSpPr>
          <p:nvPr>
            <p:ph idx="1"/>
          </p:nvPr>
        </p:nvSpPr>
        <p:spPr>
          <a:xfrm>
            <a:off x="1068677" y="2494450"/>
            <a:ext cx="3959463" cy="4198450"/>
          </a:xfrm>
        </p:spPr>
        <p:txBody>
          <a:bodyPr>
            <a:normAutofit/>
          </a:bodyPr>
          <a:lstStyle/>
          <a:p>
            <a:r>
              <a:rPr lang="en-US" sz="3200" b="1" dirty="0"/>
              <a:t>Thinking right takes effort and discipline! </a:t>
            </a:r>
            <a:r>
              <a:rPr lang="en-US" sz="3200" dirty="0"/>
              <a:t>(1 Peter 1:13; 2 Corinthians 10:5)</a:t>
            </a:r>
            <a:endParaRPr lang="en-US" sz="3200" b="1" dirty="0"/>
          </a:p>
          <a:p>
            <a:r>
              <a:rPr lang="en-US" sz="3200" b="1" dirty="0"/>
              <a:t>Worry must not rule our thoughts! </a:t>
            </a:r>
            <a:r>
              <a:rPr lang="en-US" sz="3200" dirty="0"/>
              <a:t>(Matthew 6:33-34; Philippians 4:6-7; Psalm 112:7)</a:t>
            </a:r>
          </a:p>
          <a:p>
            <a:endParaRPr lang="en-US" sz="2100" dirty="0"/>
          </a:p>
          <a:p>
            <a:endParaRPr lang="en-US" sz="2100" dirty="0"/>
          </a:p>
        </p:txBody>
      </p:sp>
      <p:pic>
        <p:nvPicPr>
          <p:cNvPr id="4" name="Picture 3">
            <a:extLst>
              <a:ext uri="{FF2B5EF4-FFF2-40B4-BE49-F238E27FC236}">
                <a16:creationId xmlns:a16="http://schemas.microsoft.com/office/drawing/2014/main" id="{C8BB0A6C-DF3B-49EA-B9E0-4B0803A02521}"/>
              </a:ext>
            </a:extLst>
          </p:cNvPr>
          <p:cNvPicPr>
            <a:picLocks noChangeAspect="1"/>
          </p:cNvPicPr>
          <p:nvPr/>
        </p:nvPicPr>
        <p:blipFill rotWithShape="1">
          <a:blip r:embed="rId2"/>
          <a:srcRect l="25831" r="21860" b="-2"/>
          <a:stretch/>
        </p:blipFill>
        <p:spPr>
          <a:xfrm>
            <a:off x="5257930" y="2639698"/>
            <a:ext cx="3159472" cy="31257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204004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C10428F-D91E-4375-97CB-B334F05B172E}"/>
              </a:ext>
            </a:extLst>
          </p:cNvPr>
          <p:cNvSpPr>
            <a:spLocks noGrp="1"/>
          </p:cNvSpPr>
          <p:nvPr>
            <p:ph type="title"/>
          </p:nvPr>
        </p:nvSpPr>
        <p:spPr>
          <a:xfrm>
            <a:off x="785460" y="635714"/>
            <a:ext cx="7505659" cy="1541458"/>
          </a:xfrm>
          <a:solidFill>
            <a:schemeClr val="accent4">
              <a:lumMod val="50000"/>
              <a:alpha val="52000"/>
            </a:schemeClr>
          </a:solidFill>
          <a:scene3d>
            <a:camera prst="orthographicFront"/>
            <a:lightRig rig="threePt" dir="t"/>
          </a:scene3d>
          <a:sp3d>
            <a:bevelT w="114300" prst="artDeco"/>
          </a:sp3d>
        </p:spPr>
        <p:txBody>
          <a:bodyPr>
            <a:noAutofit/>
          </a:bodyPr>
          <a:lstStyle/>
          <a:p>
            <a:pPr algn="ctr"/>
            <a:r>
              <a:rPr lang="en-US" sz="5400" dirty="0">
                <a:solidFill>
                  <a:srgbClr val="FFFFFF"/>
                </a:solidFill>
                <a:latin typeface="The Serif Hand Black" panose="03070902030502020204" pitchFamily="66" charset="0"/>
              </a:rPr>
              <a:t>Refuse to allow the world to determine your thinking!!! </a:t>
            </a:r>
          </a:p>
        </p:txBody>
      </p:sp>
      <p:sp>
        <p:nvSpPr>
          <p:cNvPr id="3" name="Content Placeholder 2">
            <a:extLst>
              <a:ext uri="{FF2B5EF4-FFF2-40B4-BE49-F238E27FC236}">
                <a16:creationId xmlns:a16="http://schemas.microsoft.com/office/drawing/2014/main" id="{0BC61D87-704A-42F0-8B13-1CEF43547A1E}"/>
              </a:ext>
            </a:extLst>
          </p:cNvPr>
          <p:cNvSpPr>
            <a:spLocks noGrp="1"/>
          </p:cNvSpPr>
          <p:nvPr>
            <p:ph idx="1"/>
          </p:nvPr>
        </p:nvSpPr>
        <p:spPr>
          <a:xfrm>
            <a:off x="1068677" y="2639697"/>
            <a:ext cx="4100089" cy="4128173"/>
          </a:xfrm>
        </p:spPr>
        <p:txBody>
          <a:bodyPr>
            <a:normAutofit fontScale="92500"/>
          </a:bodyPr>
          <a:lstStyle/>
          <a:p>
            <a:r>
              <a:rPr lang="en-US" sz="3200" b="1" dirty="0"/>
              <a:t>Our thinking and  actions must be guided by God, not by the world </a:t>
            </a:r>
            <a:r>
              <a:rPr lang="en-US" sz="3200" dirty="0"/>
              <a:t>(Romans 12:2; Ephesians 4:17-18)</a:t>
            </a:r>
            <a:endParaRPr lang="en-US" sz="3200" b="1" dirty="0"/>
          </a:p>
          <a:p>
            <a:r>
              <a:rPr lang="en-US" sz="3200" b="1" dirty="0"/>
              <a:t>Focus on God and your relationship with Him </a:t>
            </a:r>
            <a:r>
              <a:rPr lang="en-US" sz="3200" dirty="0"/>
              <a:t>(Psalm 27:4-5; 9:9-10; Isaiah 26:3-4)</a:t>
            </a:r>
          </a:p>
          <a:p>
            <a:endParaRPr lang="en-US" sz="2100" dirty="0"/>
          </a:p>
          <a:p>
            <a:endParaRPr lang="en-US" sz="2100" dirty="0"/>
          </a:p>
        </p:txBody>
      </p:sp>
      <p:pic>
        <p:nvPicPr>
          <p:cNvPr id="4" name="Picture 3">
            <a:extLst>
              <a:ext uri="{FF2B5EF4-FFF2-40B4-BE49-F238E27FC236}">
                <a16:creationId xmlns:a16="http://schemas.microsoft.com/office/drawing/2014/main" id="{C8BB0A6C-DF3B-49EA-B9E0-4B0803A02521}"/>
              </a:ext>
            </a:extLst>
          </p:cNvPr>
          <p:cNvPicPr>
            <a:picLocks noChangeAspect="1"/>
          </p:cNvPicPr>
          <p:nvPr/>
        </p:nvPicPr>
        <p:blipFill rotWithShape="1">
          <a:blip r:embed="rId3"/>
          <a:srcRect l="25831" r="21860" b="-2"/>
          <a:stretch/>
        </p:blipFill>
        <p:spPr>
          <a:xfrm>
            <a:off x="5257930" y="2639698"/>
            <a:ext cx="3159472" cy="31257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111266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184</Words>
  <Application>Microsoft Office PowerPoint</Application>
  <PresentationFormat>On-screen Show (4:3)</PresentationFormat>
  <Paragraphs>13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The Serif Hand Black</vt:lpstr>
      <vt:lpstr>Office Theme</vt:lpstr>
      <vt:lpstr>Good Thoughts for        Bad Times</vt:lpstr>
      <vt:lpstr>Our thinking Defines Us</vt:lpstr>
      <vt:lpstr>We Must Discipline our Minds</vt:lpstr>
      <vt:lpstr>Refuse to allow the world to determine your thinking!!!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Thoughts for        Bad Times</dc:title>
  <dc:creator>Eastside Enlightener</dc:creator>
  <cp:lastModifiedBy>Eastside Enlightener</cp:lastModifiedBy>
  <cp:revision>9</cp:revision>
  <dcterms:created xsi:type="dcterms:W3CDTF">2020-03-14T18:02:41Z</dcterms:created>
  <dcterms:modified xsi:type="dcterms:W3CDTF">2020-03-14T19:35:42Z</dcterms:modified>
</cp:coreProperties>
</file>