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65"/>
  </p:normalViewPr>
  <p:slideViewPr>
    <p:cSldViewPr snapToGrid="0">
      <p:cViewPr varScale="1">
        <p:scale>
          <a:sx n="85" d="100"/>
          <a:sy n="85" d="100"/>
        </p:scale>
        <p:origin x="74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35FFA-402D-5F0D-93E7-E632F4C60B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5A03B8-8634-C9C3-EB1F-936FFBC692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60DFC2-7524-889A-3936-1BD3FD47A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98A31-2841-A242-958A-CE7161736326}" type="datetimeFigureOut">
              <a:rPr lang="en-US" smtClean="0"/>
              <a:t>3/17/2024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0E0595-C2D0-334D-E64B-AEDD1F936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2901DB-60B4-746D-7E60-02AF7B895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F4E83-33D8-5F49-BA37-5842602A3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588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311E6-7818-B95E-C815-8A8F7CDB3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98131C-17CE-0236-8238-63406CF1B2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2122D7-B28D-6082-A7FA-026B2BEF1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98A31-2841-A242-958A-CE7161736326}" type="datetimeFigureOut">
              <a:rPr lang="en-US" smtClean="0"/>
              <a:t>3/17/2024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DFE21C-A5FE-2D74-6176-642D06664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E288F9-2649-8CFF-0C05-2B8279302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F4E83-33D8-5F49-BA37-5842602A3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810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C63663-823D-C047-9637-B5CE0066BE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E0A4EB-0A84-C393-5542-5E59E419E6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F2697B-C2EB-5BF4-5E67-1F60EEF08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98A31-2841-A242-958A-CE7161736326}" type="datetimeFigureOut">
              <a:rPr lang="en-US" smtClean="0"/>
              <a:t>3/17/2024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C17B65-A678-5E27-EBFB-E8E8AB130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379BA7-F4A7-2365-614E-C07E37116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F4E83-33D8-5F49-BA37-5842602A3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907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4E2FA-C3ED-9D75-CF99-F7FDD1DD2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59E901-FC1B-E20C-4DC5-0E0C7ED654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FC0528-44D2-B79B-8B94-3E4FE1C5D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98A31-2841-A242-958A-CE7161736326}" type="datetimeFigureOut">
              <a:rPr lang="en-US" smtClean="0"/>
              <a:t>3/17/2024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875B9F-FC37-FA6E-C69F-ED677E33C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EFDF59-B97E-9F56-3969-FFE60F119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F4E83-33D8-5F49-BA37-5842602A3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81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330C2-D79C-B92A-A302-DBA333CFE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C284DA-BD56-B0EA-AF2A-BADFA26021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46C660-1720-FB04-9310-949ADA720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98A31-2841-A242-958A-CE7161736326}" type="datetimeFigureOut">
              <a:rPr lang="en-US" smtClean="0"/>
              <a:t>3/17/2024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879B43-235F-C7A6-EBE1-0A448505D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1CB9A6-99BA-419E-5FD1-4EF8CDC92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F4E83-33D8-5F49-BA37-5842602A3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814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1FC94-8FAA-99A0-A7DA-07EB047491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E2E601-470F-1ED5-0965-97307C39C1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582181-B5C5-14FD-4AFA-3676FA6731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DD0993-5A23-557F-2846-F2F1FF6B2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98A31-2841-A242-958A-CE7161736326}" type="datetimeFigureOut">
              <a:rPr lang="en-US" smtClean="0"/>
              <a:t>3/17/2024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8C8450-910A-F738-6BE7-41FA1C640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90E202-D020-0FC6-6B9B-AED63D7A6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F4E83-33D8-5F49-BA37-5842602A3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521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454D5-9EEA-F610-E5C6-EC319303A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F605F3-1DD4-E52C-10BC-1D45EBCB6D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F7380F-2D50-11FE-6F94-92208D88BD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B50CB3-D4AD-599D-B4CA-9974D6063B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3FAF6D-3EFC-EB5F-45B1-D85C3D27CB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2EE123D-9D2D-C2AD-FEA3-247C8D9BC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98A31-2841-A242-958A-CE7161736326}" type="datetimeFigureOut">
              <a:rPr lang="en-US" smtClean="0"/>
              <a:t>3/17/2024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8237E6-3823-02CA-9717-5569FA502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4631A4-1D8E-0E48-2164-7BE6EABD4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F4E83-33D8-5F49-BA37-5842602A3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450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2F2E99-30F2-78A5-93F4-EE1252378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EE62EC-22A4-923B-198F-4E63E123C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98A31-2841-A242-958A-CE7161736326}" type="datetimeFigureOut">
              <a:rPr lang="en-US" smtClean="0"/>
              <a:t>3/17/2024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E5E14B-10C8-2BAA-F8DC-E6E45D433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3E6F62-FB13-854D-42BA-2CB633FCA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F4E83-33D8-5F49-BA37-5842602A3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276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A9ECC5-AFD6-2D94-74B8-601B50B4E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98A31-2841-A242-958A-CE7161736326}" type="datetimeFigureOut">
              <a:rPr lang="en-US" smtClean="0"/>
              <a:t>3/17/2024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3DA6CB-6D1D-79DD-B466-D28C2421A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5C591F-DDB5-EB4D-EEF7-FDBDD4F47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F4E83-33D8-5F49-BA37-5842602A3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843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C4F8A-FA76-78B3-A502-A9508583B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C569D-6229-A51C-FCE8-CC692D8D51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D18639-1117-363E-62D3-69F4D63AF8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12ECF7-4423-E4E1-20C7-2BF51177F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98A31-2841-A242-958A-CE7161736326}" type="datetimeFigureOut">
              <a:rPr lang="en-US" smtClean="0"/>
              <a:t>3/17/2024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928977-2EF5-02DC-DE4B-05A0AD802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5279A2-14C0-EBBD-5555-7616B3A5A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F4E83-33D8-5F49-BA37-5842602A3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975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E17A9-195A-17B7-0DB4-54E4EF88C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FA90AC-FBDE-C82D-DBE7-9CACD68173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6AFBDF-FDA9-73ED-40D3-3DF982F034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6DEA7F-D391-FDE5-41D2-BC453C93E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98A31-2841-A242-958A-CE7161736326}" type="datetimeFigureOut">
              <a:rPr lang="en-US" smtClean="0"/>
              <a:t>3/17/2024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647227-0375-6863-BC58-90E2346F5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2CF8DB-2F26-D693-EDA1-8C4399E33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F4E83-33D8-5F49-BA37-5842602A3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746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541E92-3478-8F2D-3BA5-429BFAE32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BED448-41BF-BCC4-349D-B44EF9F023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C7BD56-4341-F978-27CA-5A0D82C3A7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98A31-2841-A242-958A-CE7161736326}" type="datetimeFigureOut">
              <a:rPr lang="en-US" smtClean="0"/>
              <a:t>3/17/2024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A730AF-9A84-4D53-B70C-ED14534A39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1F763-CBF6-AC4C-A4F1-B9FB60E999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DCF4E83-33D8-5F49-BA37-5842602A3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180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mountains under white mist at daytime">
            <a:extLst>
              <a:ext uri="{FF2B5EF4-FFF2-40B4-BE49-F238E27FC236}">
                <a16:creationId xmlns:a16="http://schemas.microsoft.com/office/drawing/2014/main" id="{102DEA87-E2D2-DF41-89F1-A56F839FEB3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214" r="9091" b="38779"/>
          <a:stretch/>
        </p:blipFill>
        <p:spPr bwMode="auto">
          <a:xfrm>
            <a:off x="3523488" y="10"/>
            <a:ext cx="866851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Rectangle 1032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3000">
                <a:schemeClr val="tx1">
                  <a:alpha val="64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CD4DD53-400B-832F-41D4-3708A93C7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1" y="1122363"/>
            <a:ext cx="4023360" cy="320413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b="1">
                <a:solidFill>
                  <a:schemeClr val="bg1"/>
                </a:solidFill>
              </a:rPr>
              <a:t>How to Overcome Evil with Good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7219B6-2D2A-F72F-C4F6-261634653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7980" y="4872922"/>
            <a:ext cx="4023359" cy="1208141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000" b="1" i="1" dirty="0">
                <a:solidFill>
                  <a:schemeClr val="bg1"/>
                </a:solidFill>
              </a:rPr>
              <a:t>Romans 12:17-21</a:t>
            </a:r>
            <a:endParaRPr lang="en-US" sz="2000" b="1" i="1">
              <a:solidFill>
                <a:schemeClr val="bg1"/>
              </a:solidFill>
            </a:endParaRPr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E2BF938-B7BD-6C68-4E5C-9C73CB33B426}"/>
              </a:ext>
            </a:extLst>
          </p:cNvPr>
          <p:cNvSpPr/>
          <p:nvPr/>
        </p:nvSpPr>
        <p:spPr>
          <a:xfrm>
            <a:off x="314325" y="514350"/>
            <a:ext cx="1057275" cy="4572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823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mountains under white mist at daytime">
            <a:extLst>
              <a:ext uri="{FF2B5EF4-FFF2-40B4-BE49-F238E27FC236}">
                <a16:creationId xmlns:a16="http://schemas.microsoft.com/office/drawing/2014/main" id="{102DEA87-E2D2-DF41-89F1-A56F839FEB3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214" r="9091" b="38779"/>
          <a:stretch/>
        </p:blipFill>
        <p:spPr bwMode="auto">
          <a:xfrm>
            <a:off x="3523488" y="10"/>
            <a:ext cx="866851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Rectangle 1032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3000">
                <a:schemeClr val="tx1">
                  <a:alpha val="64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E2BF938-B7BD-6C68-4E5C-9C73CB33B426}"/>
              </a:ext>
            </a:extLst>
          </p:cNvPr>
          <p:cNvSpPr/>
          <p:nvPr/>
        </p:nvSpPr>
        <p:spPr>
          <a:xfrm>
            <a:off x="314325" y="514350"/>
            <a:ext cx="1057275" cy="4572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CD4DD53-400B-832F-41D4-3708A93C7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029" y="1896178"/>
            <a:ext cx="6347283" cy="153282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800" b="1" dirty="0">
                <a:solidFill>
                  <a:schemeClr val="bg1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You Will Face Evil</a:t>
            </a:r>
            <a:br>
              <a:rPr lang="en-US" sz="4800" b="1" dirty="0">
                <a:solidFill>
                  <a:schemeClr val="bg1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</a:br>
            <a:r>
              <a:rPr lang="en-US" sz="2400" dirty="0">
                <a:solidFill>
                  <a:schemeClr val="bg1"/>
                </a:solidFill>
                <a:effectLst/>
              </a:rPr>
              <a:t>John 15:20; Acts 14:21-22;  2 Timothy 3:10-12;      1 Peter 4:12-14</a:t>
            </a:r>
            <a:endParaRPr lang="en-US" sz="4800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754791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8" name="Rectangle 1027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mountains under white mist at daytime">
            <a:extLst>
              <a:ext uri="{FF2B5EF4-FFF2-40B4-BE49-F238E27FC236}">
                <a16:creationId xmlns:a16="http://schemas.microsoft.com/office/drawing/2014/main" id="{102DEA87-E2D2-DF41-89F1-A56F839FEB33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214" r="9091" b="38779"/>
          <a:stretch/>
        </p:blipFill>
        <p:spPr bwMode="auto">
          <a:xfrm>
            <a:off x="3524250" y="0"/>
            <a:ext cx="866775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9" name="Rectangle 1028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3000">
                <a:schemeClr val="tx1">
                  <a:alpha val="64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0" name="Rectangle 1029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032" name="Rectangle 1031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E2BF938-B7BD-6C68-4E5C-9C73CB33B426}"/>
              </a:ext>
            </a:extLst>
          </p:cNvPr>
          <p:cNvSpPr/>
          <p:nvPr/>
        </p:nvSpPr>
        <p:spPr>
          <a:xfrm>
            <a:off x="314325" y="514350"/>
            <a:ext cx="1057275" cy="4572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8848BE-F086-FF94-DFB6-111218EC2532}"/>
              </a:ext>
            </a:extLst>
          </p:cNvPr>
          <p:cNvSpPr txBox="1"/>
          <p:nvPr/>
        </p:nvSpPr>
        <p:spPr>
          <a:xfrm>
            <a:off x="314325" y="1471613"/>
            <a:ext cx="6700838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01600">
                    <a:srgbClr val="0F9ED5">
                      <a:satMod val="175000"/>
                      <a:alpha val="40000"/>
                    </a:srgbClr>
                  </a:glow>
                </a:effectLst>
                <a:uLnTx/>
                <a:uFillTx/>
                <a:latin typeface="Aptos Display" panose="02110004020202020204"/>
                <a:ea typeface="+mj-ea"/>
                <a:cs typeface="+mj-cs"/>
              </a:rPr>
              <a:t>You Must Overcome Evil</a:t>
            </a:r>
          </a:p>
          <a:p>
            <a:r>
              <a:rPr lang="en-US" sz="2800" b="1" dirty="0">
                <a:solidFill>
                  <a:prstClr val="white"/>
                </a:solidFill>
                <a:effectLst/>
                <a:ea typeface="+mj-ea"/>
                <a:cs typeface="+mj-cs"/>
              </a:rPr>
              <a:t>Wrong Reactions:</a:t>
            </a:r>
          </a:p>
          <a:p>
            <a:r>
              <a:rPr lang="en-US" sz="2800" b="1" dirty="0">
                <a:solidFill>
                  <a:prstClr val="white"/>
                </a:solidFill>
                <a:effectLst/>
                <a:ea typeface="+mj-ea"/>
                <a:cs typeface="+mj-cs"/>
              </a:rPr>
              <a:t>	</a:t>
            </a:r>
            <a:r>
              <a:rPr lang="en-US" sz="2800" dirty="0">
                <a:solidFill>
                  <a:prstClr val="white"/>
                </a:solidFill>
                <a:effectLst/>
                <a:ea typeface="+mj-ea"/>
                <a:cs typeface="+mj-cs"/>
              </a:rPr>
              <a:t>Ignoring it</a:t>
            </a:r>
          </a:p>
          <a:p>
            <a:r>
              <a:rPr lang="en-US" sz="2800" dirty="0">
                <a:solidFill>
                  <a:prstClr val="white"/>
                </a:solidFill>
                <a:effectLst/>
                <a:ea typeface="+mj-ea"/>
                <a:cs typeface="+mj-cs"/>
              </a:rPr>
              <a:t>	Leave it with a third party</a:t>
            </a:r>
          </a:p>
          <a:p>
            <a:r>
              <a:rPr lang="en-US" sz="2800" dirty="0">
                <a:solidFill>
                  <a:prstClr val="white"/>
                </a:solidFill>
                <a:effectLst/>
                <a:ea typeface="+mj-ea"/>
                <a:cs typeface="+mj-cs"/>
              </a:rPr>
              <a:t>	Go to offender in the wrong way</a:t>
            </a:r>
          </a:p>
          <a:p>
            <a:r>
              <a:rPr lang="en-US" sz="2800" dirty="0">
                <a:solidFill>
                  <a:prstClr val="white"/>
                </a:solidFill>
                <a:effectLst/>
                <a:ea typeface="+mj-ea"/>
                <a:cs typeface="+mj-cs"/>
              </a:rPr>
              <a:t>	Accept a stalemate</a:t>
            </a:r>
            <a:endParaRPr lang="en-US" sz="105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80378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8" name="Rectangle 1027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mountains under white mist at daytime">
            <a:extLst>
              <a:ext uri="{FF2B5EF4-FFF2-40B4-BE49-F238E27FC236}">
                <a16:creationId xmlns:a16="http://schemas.microsoft.com/office/drawing/2014/main" id="{102DEA87-E2D2-DF41-89F1-A56F839FEB33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214" r="9091" b="38779"/>
          <a:stretch/>
        </p:blipFill>
        <p:spPr bwMode="auto">
          <a:xfrm>
            <a:off x="3524250" y="0"/>
            <a:ext cx="866775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9" name="Rectangle 1028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3000">
                <a:schemeClr val="tx1">
                  <a:alpha val="64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0" name="Rectangle 1029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032" name="Rectangle 1031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E2BF938-B7BD-6C68-4E5C-9C73CB33B426}"/>
              </a:ext>
            </a:extLst>
          </p:cNvPr>
          <p:cNvSpPr/>
          <p:nvPr/>
        </p:nvSpPr>
        <p:spPr>
          <a:xfrm>
            <a:off x="314325" y="514350"/>
            <a:ext cx="1057275" cy="4572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8848BE-F086-FF94-DFB6-111218EC2532}"/>
              </a:ext>
            </a:extLst>
          </p:cNvPr>
          <p:cNvSpPr txBox="1"/>
          <p:nvPr/>
        </p:nvSpPr>
        <p:spPr>
          <a:xfrm>
            <a:off x="314325" y="1471613"/>
            <a:ext cx="670083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01600">
                    <a:srgbClr val="0F9ED5">
                      <a:satMod val="175000"/>
                      <a:alpha val="40000"/>
                    </a:srgbClr>
                  </a:glow>
                </a:effectLst>
                <a:uLnTx/>
                <a:uFillTx/>
                <a:latin typeface="Aptos Display" panose="02110004020202020204"/>
                <a:ea typeface="+mj-ea"/>
                <a:cs typeface="+mj-cs"/>
              </a:rPr>
              <a:t>How to Overcome Evil</a:t>
            </a:r>
          </a:p>
          <a:p>
            <a:pPr lvl="1"/>
            <a:r>
              <a:rPr lang="en-US" sz="2800" dirty="0">
                <a:solidFill>
                  <a:prstClr val="white"/>
                </a:solidFill>
                <a:effectLst/>
                <a:ea typeface="+mj-ea"/>
                <a:cs typeface="+mj-cs"/>
              </a:rPr>
              <a:t>The right </a:t>
            </a:r>
            <a:r>
              <a:rPr lang="en-US" sz="2800" b="1" dirty="0">
                <a:solidFill>
                  <a:prstClr val="white"/>
                </a:solidFill>
                <a:effectLst/>
                <a:ea typeface="+mj-ea"/>
                <a:cs typeface="+mj-cs"/>
              </a:rPr>
              <a:t>speech (12:14)</a:t>
            </a:r>
          </a:p>
          <a:p>
            <a:pPr lvl="1"/>
            <a:r>
              <a:rPr lang="en-US" sz="2800" dirty="0">
                <a:solidFill>
                  <a:prstClr val="white"/>
                </a:solidFill>
                <a:ea typeface="+mj-ea"/>
                <a:cs typeface="+mj-cs"/>
              </a:rPr>
              <a:t>The right </a:t>
            </a:r>
            <a:r>
              <a:rPr lang="en-US" sz="2800" b="1" dirty="0">
                <a:solidFill>
                  <a:prstClr val="white"/>
                </a:solidFill>
                <a:ea typeface="+mj-ea"/>
                <a:cs typeface="+mj-cs"/>
              </a:rPr>
              <a:t>attitude (12:16)</a:t>
            </a:r>
            <a:endParaRPr lang="en-US" sz="2800" dirty="0">
              <a:solidFill>
                <a:prstClr val="white"/>
              </a:solidFill>
              <a:ea typeface="+mj-ea"/>
              <a:cs typeface="+mj-cs"/>
            </a:endParaRPr>
          </a:p>
          <a:p>
            <a:pPr lvl="1"/>
            <a:r>
              <a:rPr lang="en-US" sz="2800" dirty="0">
                <a:solidFill>
                  <a:prstClr val="white"/>
                </a:solidFill>
                <a:effectLst/>
                <a:ea typeface="+mj-ea"/>
                <a:cs typeface="+mj-cs"/>
              </a:rPr>
              <a:t>The right </a:t>
            </a:r>
            <a:r>
              <a:rPr lang="en-US" sz="2800" b="1" dirty="0">
                <a:solidFill>
                  <a:prstClr val="white"/>
                </a:solidFill>
                <a:effectLst/>
                <a:ea typeface="+mj-ea"/>
                <a:cs typeface="+mj-cs"/>
              </a:rPr>
              <a:t>plan (12:17)</a:t>
            </a:r>
            <a:endParaRPr lang="en-US" sz="2800" dirty="0">
              <a:solidFill>
                <a:prstClr val="white"/>
              </a:solidFill>
              <a:effectLst/>
              <a:ea typeface="+mj-ea"/>
              <a:cs typeface="+mj-cs"/>
            </a:endParaRPr>
          </a:p>
          <a:p>
            <a:pPr lvl="1"/>
            <a:r>
              <a:rPr lang="en-US" sz="2800" dirty="0">
                <a:solidFill>
                  <a:prstClr val="white"/>
                </a:solidFill>
                <a:ea typeface="+mj-ea"/>
                <a:cs typeface="+mj-cs"/>
              </a:rPr>
              <a:t>The right </a:t>
            </a:r>
            <a:r>
              <a:rPr lang="en-US" sz="2800" b="1" dirty="0">
                <a:solidFill>
                  <a:prstClr val="white"/>
                </a:solidFill>
                <a:ea typeface="+mj-ea"/>
                <a:cs typeface="+mj-cs"/>
              </a:rPr>
              <a:t>perspective (12:18-19)</a:t>
            </a:r>
            <a:endParaRPr lang="en-US" sz="2800" dirty="0">
              <a:solidFill>
                <a:prstClr val="white"/>
              </a:solidFill>
              <a:ea typeface="+mj-ea"/>
              <a:cs typeface="+mj-cs"/>
            </a:endParaRPr>
          </a:p>
          <a:p>
            <a:pPr lvl="1"/>
            <a:r>
              <a:rPr lang="en-US" sz="2800" dirty="0">
                <a:solidFill>
                  <a:prstClr val="white"/>
                </a:solidFill>
                <a:ea typeface="+mj-ea"/>
                <a:cs typeface="+mj-cs"/>
              </a:rPr>
              <a:t>The right </a:t>
            </a:r>
            <a:r>
              <a:rPr lang="en-US" sz="2800" b="1" dirty="0">
                <a:solidFill>
                  <a:prstClr val="white"/>
                </a:solidFill>
                <a:ea typeface="+mj-ea"/>
                <a:cs typeface="+mj-cs"/>
              </a:rPr>
              <a:t>priority (12:20)</a:t>
            </a:r>
            <a:endParaRPr lang="en-US" sz="2800" dirty="0">
              <a:solidFill>
                <a:prstClr val="white"/>
              </a:solidFill>
              <a:ea typeface="+mj-ea"/>
              <a:cs typeface="+mj-cs"/>
            </a:endParaRPr>
          </a:p>
          <a:p>
            <a:pPr lvl="1"/>
            <a:r>
              <a:rPr lang="en-US" sz="2800" dirty="0">
                <a:solidFill>
                  <a:prstClr val="white"/>
                </a:solidFill>
                <a:effectLst/>
                <a:ea typeface="+mj-ea"/>
                <a:cs typeface="+mj-cs"/>
              </a:rPr>
              <a:t>The right </a:t>
            </a:r>
            <a:r>
              <a:rPr lang="en-US" sz="2800" b="1" dirty="0">
                <a:solidFill>
                  <a:prstClr val="white"/>
                </a:solidFill>
                <a:effectLst/>
                <a:ea typeface="+mj-ea"/>
                <a:cs typeface="+mj-cs"/>
              </a:rPr>
              <a:t>goal (12:21)</a:t>
            </a:r>
            <a:endParaRPr lang="en-US" sz="105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88848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95</Words>
  <Application>Microsoft Office PowerPoint</Application>
  <PresentationFormat>Widescreen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Office Theme</vt:lpstr>
      <vt:lpstr>How to Overcome Evil with Good</vt:lpstr>
      <vt:lpstr>You Will Face Evil John 15:20; Acts 14:21-22;  2 Timothy 3:10-12;      1 Peter 4:12-14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Overcome Evil with Good</dc:title>
  <dc:creator>Ben Walker</dc:creator>
  <cp:lastModifiedBy>Eastside Enlightener</cp:lastModifiedBy>
  <cp:revision>2</cp:revision>
  <dcterms:created xsi:type="dcterms:W3CDTF">2024-02-25T01:38:40Z</dcterms:created>
  <dcterms:modified xsi:type="dcterms:W3CDTF">2024-03-17T14:41:32Z</dcterms:modified>
</cp:coreProperties>
</file>