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25A30-82BC-4877-A49D-CF63F55FC4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F11E6-8C0C-41AD-8EE4-FD8B6ADD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3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“The Faith” has been revealed to us by God.  He expects us to believe it, obey it, contend for it, and continue in it. We must be watchful lest we </a:t>
            </a:r>
            <a:r>
              <a:rPr lang="en-US"/>
              <a:t>stray from the faith.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F11E6-8C0C-41AD-8EE4-FD8B6ADDEA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22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3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9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408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4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3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0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5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7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D616C-9528-4531-B9D9-1A1054E22DB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FE7BA-D839-4D8E-895C-30886F9C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F6011C3-9974-49DA-A56A-68C5B10B7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E4AFB9-C7F4-4223-BF99-4E84ED81FA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THE FAITH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AADE67-99C3-4F19-89B4-5251DF28C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609182"/>
            <a:ext cx="7315200" cy="157479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Believe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  <a:sym typeface="Wingdings" panose="05000000000000000000" pitchFamily="2" charset="2"/>
              </a:rPr>
              <a:t>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Obey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  <a:sym typeface="Wingdings" panose="05000000000000000000" pitchFamily="2" charset="2"/>
              </a:rPr>
              <a:t>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Contend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  <a:sym typeface="Wingdings" panose="05000000000000000000" pitchFamily="2" charset="2"/>
              </a:rPr>
              <a:t>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 Continue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DB5EAD4-6875-40F8-BAFC-DEA222604FA5}"/>
              </a:ext>
            </a:extLst>
          </p:cNvPr>
          <p:cNvCxnSpPr>
            <a:cxnSpLocks/>
          </p:cNvCxnSpPr>
          <p:nvPr/>
        </p:nvCxnSpPr>
        <p:spPr>
          <a:xfrm>
            <a:off x="1455575" y="2150706"/>
            <a:ext cx="636762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04FC6BE-55B6-4376-A8C0-8D2CBB975563}"/>
              </a:ext>
            </a:extLst>
          </p:cNvPr>
          <p:cNvCxnSpPr>
            <a:cxnSpLocks/>
          </p:cNvCxnSpPr>
          <p:nvPr/>
        </p:nvCxnSpPr>
        <p:spPr>
          <a:xfrm>
            <a:off x="1455575" y="3429000"/>
            <a:ext cx="636762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42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BB50E-4967-4E0F-812F-CFE26B421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THE FAITH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65814-6AE4-427A-A895-6762ABDF2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3990975"/>
          </a:xfrm>
          <a:solidFill>
            <a:schemeClr val="tx1">
              <a:lumMod val="75000"/>
              <a:lumOff val="25000"/>
              <a:alpha val="62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The faith is what God has revealed for us to believe in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(Galatians 3:23; Jude 3)</a:t>
            </a:r>
          </a:p>
          <a:p>
            <a:pPr marL="509588" lvl="1" indent="-277813"/>
            <a:r>
              <a:rPr lang="en-US" sz="28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It is taught to and followed by those who have received Christ </a:t>
            </a:r>
            <a:r>
              <a:rPr lang="en-US" sz="2800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(Colossians 2:6-7)</a:t>
            </a:r>
          </a:p>
          <a:p>
            <a:pPr marL="509588" lvl="1" indent="-277813"/>
            <a:r>
              <a:rPr lang="en-US" sz="28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It is the “one faith” </a:t>
            </a:r>
            <a:r>
              <a:rPr lang="en-US" sz="2800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(Ephesians 4:5)</a:t>
            </a:r>
          </a:p>
          <a:p>
            <a:pPr marL="231775" indent="-231775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The faith is communicated in the gospel, the word of God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(Colossians 1:23; Acts 24:24; 13:7-8)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64B2F5-E71E-48A2-B41E-A7C3B5687B88}"/>
              </a:ext>
            </a:extLst>
          </p:cNvPr>
          <p:cNvCxnSpPr>
            <a:cxnSpLocks/>
          </p:cNvCxnSpPr>
          <p:nvPr/>
        </p:nvCxnSpPr>
        <p:spPr>
          <a:xfrm>
            <a:off x="1474826" y="1563565"/>
            <a:ext cx="636762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35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BB50E-4967-4E0F-812F-CFE26B421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THE FAITH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65814-6AE4-427A-A895-6762ABDF2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3379785"/>
          </a:xfrm>
          <a:solidFill>
            <a:schemeClr val="tx1">
              <a:lumMod val="75000"/>
              <a:lumOff val="25000"/>
              <a:alpha val="62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The faith is what we believe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(Acts 13:12)</a:t>
            </a:r>
          </a:p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The faith is what we obey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(Acts 6:7)</a:t>
            </a:r>
          </a:p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The faith is what we contend for      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(Jude 3; 1 Corinthians 16:13)</a:t>
            </a:r>
          </a:p>
          <a:p>
            <a:pPr marL="231775" indent="-231775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We must continue in the faith!                     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(Acts 14:21-22; Colossians 1:21-23)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64B2F5-E71E-48A2-B41E-A7C3B5687B88}"/>
              </a:ext>
            </a:extLst>
          </p:cNvPr>
          <p:cNvCxnSpPr>
            <a:cxnSpLocks/>
          </p:cNvCxnSpPr>
          <p:nvPr/>
        </p:nvCxnSpPr>
        <p:spPr>
          <a:xfrm>
            <a:off x="1474826" y="1563565"/>
            <a:ext cx="636762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88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BB50E-4967-4E0F-812F-CFE26B421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THE FAITH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65814-6AE4-427A-A895-6762ABDF2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1200"/>
            <a:ext cx="7886700" cy="4381500"/>
          </a:xfrm>
          <a:solidFill>
            <a:schemeClr val="tx1">
              <a:lumMod val="75000"/>
              <a:lumOff val="25000"/>
              <a:alpha val="62000"/>
            </a:schemeClr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b="1" i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The possibility of straying from the faith is a real danger!</a:t>
            </a:r>
            <a:endParaRPr lang="en-US" sz="3600" i="1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r>
              <a:rPr 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By believing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false doctrine                             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(1 Timothy 4:1-3; 2 Timothy 2:17-18)</a:t>
            </a:r>
          </a:p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By failing in our responsibilities                     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(1 Timothy 5:8)</a:t>
            </a:r>
          </a:p>
          <a:p>
            <a:pPr marL="231775" indent="-231775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By loving money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(1 Timothy 6:10)</a:t>
            </a:r>
          </a:p>
          <a:p>
            <a:pPr marL="231775" indent="-231775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By heeding false knowledge                              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(1 Timothy 6:20-21; Titus 1:12-14)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64B2F5-E71E-48A2-B41E-A7C3B5687B88}"/>
              </a:ext>
            </a:extLst>
          </p:cNvPr>
          <p:cNvCxnSpPr>
            <a:cxnSpLocks/>
          </p:cNvCxnSpPr>
          <p:nvPr/>
        </p:nvCxnSpPr>
        <p:spPr>
          <a:xfrm>
            <a:off x="1474826" y="1563565"/>
            <a:ext cx="636762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160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D26D2E-7E59-4159-B718-B2D761A89DE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BB50E-4967-4E0F-812F-CFE26B421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KEEP THE FAITH!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65814-6AE4-427A-A895-6762ABDF2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5814"/>
            <a:ext cx="7886700" cy="430688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“Here is the patience of the saints; here are those who keep the commandments of God      and the faith of Jesus.” 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(Revelation 14:12-13)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64B2F5-E71E-48A2-B41E-A7C3B5687B88}"/>
              </a:ext>
            </a:extLst>
          </p:cNvPr>
          <p:cNvCxnSpPr>
            <a:cxnSpLocks/>
          </p:cNvCxnSpPr>
          <p:nvPr/>
        </p:nvCxnSpPr>
        <p:spPr>
          <a:xfrm>
            <a:off x="1474826" y="1563565"/>
            <a:ext cx="636762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43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1320</TotalTime>
  <Words>261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Footlight MT Light</vt:lpstr>
      <vt:lpstr>Imprint MT Shadow</vt:lpstr>
      <vt:lpstr>Wingdings</vt:lpstr>
      <vt:lpstr>Office Theme</vt:lpstr>
      <vt:lpstr>THE FAITH</vt:lpstr>
      <vt:lpstr>THE FAITH</vt:lpstr>
      <vt:lpstr>THE FAITH</vt:lpstr>
      <vt:lpstr>THE FAITH</vt:lpstr>
      <vt:lpstr>KEEP THE FAITH!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FAITH</dc:title>
  <dc:creator>Eastside Enlightener</dc:creator>
  <cp:lastModifiedBy>Eastside Enlightener</cp:lastModifiedBy>
  <cp:revision>13</cp:revision>
  <dcterms:created xsi:type="dcterms:W3CDTF">2018-03-22T15:25:38Z</dcterms:created>
  <dcterms:modified xsi:type="dcterms:W3CDTF">2018-03-23T20:22:12Z</dcterms:modified>
</cp:coreProperties>
</file>