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1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13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78EEF-F540-4CAE-A21F-DF692F45D829}" type="datetimeFigureOut">
              <a:rPr lang="en-US" smtClean="0"/>
              <a:t>3/28/2015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87EDB-200F-453F-AA2F-BB8F41263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2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Christian is happy, not as a result of seeking happiness as an end in itself, but because of</a:t>
            </a:r>
            <a:r>
              <a:rPr lang="en-US" baseline="0" dirty="0" smtClean="0"/>
              <a:t> a</a:t>
            </a:r>
            <a:r>
              <a:rPr lang="en-US" dirty="0" smtClean="0"/>
              <a:t> perspective</a:t>
            </a:r>
            <a:r>
              <a:rPr lang="en-US" baseline="0" dirty="0" smtClean="0"/>
              <a:t> on life that gives him purpose and orders his priorities.  He is consistent, he has a loving God, he does what is right, he understands that there is a reason for tribulation, he is not possessed by possessions, and he knows that he is saved.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87EDB-200F-453F-AA2F-BB8F412635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80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87EDB-200F-453F-AA2F-BB8F412635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6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E5977-D909-42CE-93C6-69BBD4605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41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E65E3-1B1A-46F3-80AD-03F27BE91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6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883C0-73BB-4F7C-9F6A-4EA040AB3B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3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5268A-BE42-4A04-BC60-0036B06A47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53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B170E-DC05-4AAD-AFB8-898781DD6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66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8FB77-86BF-455C-9F85-49518C5254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23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BD6A3-626F-4E52-9A0E-045B90201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64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2A54D-11D6-4F04-BC92-74775B46B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58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C41BE-E5F7-4E01-95DF-292E546711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66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E95F8-8BB6-41B4-8B46-DB033AD02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5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8C3B1-B2E9-4D5F-B2D9-E9A3264C28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21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BE89C6-192B-4730-A4F4-6CD8484C68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0504280305091content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5943600" cy="1470025"/>
          </a:xfrm>
          <a:solidFill>
            <a:schemeClr val="bg1">
              <a:alpha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r>
              <a:rPr lang="en-US" alt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The Secrets </a:t>
            </a:r>
            <a:r>
              <a:rPr lang="en-US" alt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 a Christian’s Happiness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5486400"/>
            <a:ext cx="4267200" cy="1066800"/>
          </a:xfrm>
          <a:solidFill>
            <a:srgbClr val="001E00">
              <a:alpha val="34000"/>
            </a:srgbClr>
          </a:solidFill>
        </p:spPr>
        <p:txBody>
          <a:bodyPr/>
          <a:lstStyle/>
          <a:p>
            <a:r>
              <a:rPr lang="en-US" altLang="en-US" sz="3200" dirty="0">
                <a:solidFill>
                  <a:schemeClr val="bg1"/>
                </a:solidFill>
              </a:rPr>
              <a:t>1 Thessalonians 4:16 Philippians 4:4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http://cdn.digital-photo-secrets.com/images/sunset-mead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25" y="0"/>
            <a:ext cx="925089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altLang="en-US" sz="400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The Faithful Christian is Happy…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05200"/>
            <a:ext cx="8382000" cy="2849563"/>
          </a:xfrm>
          <a:solidFill>
            <a:schemeClr val="accent1">
              <a:lumMod val="25000"/>
              <a:alpha val="50000"/>
            </a:schemeClr>
          </a:solidFill>
        </p:spPr>
        <p:txBody>
          <a:bodyPr/>
          <a:lstStyle/>
          <a:p>
            <a:r>
              <a:rPr lang="en-US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he’s consistent </a:t>
            </a:r>
            <a:r>
              <a:rPr lang="en-US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(Romans 14:22)</a:t>
            </a:r>
          </a:p>
          <a:p>
            <a:r>
              <a:rPr lang="en-US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God is His God </a:t>
            </a:r>
            <a:r>
              <a:rPr lang="en-US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   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144:15; Proverbs 16:20)</a:t>
            </a:r>
          </a:p>
          <a:p>
            <a:r>
              <a:rPr lang="en-US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 does what is right </a:t>
            </a:r>
            <a:r>
              <a:rPr lang="en-US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(John </a:t>
            </a:r>
            <a:r>
              <a:rPr lang="en-US" altLang="en-US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13:17; Prov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29:18; 28:14;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Psa.1:1-2</a:t>
            </a:r>
            <a:r>
              <a:rPr lang="en-US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http://cdn.digital-photo-secrets.com/images/sunset-meado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25" y="0"/>
            <a:ext cx="925089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 altLang="en-US" sz="400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The Faithful Christian is Happy…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256" y="2895600"/>
            <a:ext cx="8761487" cy="3733800"/>
          </a:xfrm>
          <a:solidFill>
            <a:schemeClr val="accent1">
              <a:lumMod val="25000"/>
              <a:alpha val="50000"/>
            </a:schemeClr>
          </a:solidFill>
        </p:spPr>
        <p:txBody>
          <a:bodyPr/>
          <a:lstStyle/>
          <a:p>
            <a:r>
              <a:rPr lang="en-US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 knows there is a purpose for his troubles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Peter 1:6-7; 2:21; 4:13; Romans 5:3-4; James 1:2-4; Phil. 4:11)</a:t>
            </a:r>
          </a:p>
          <a:p>
            <a:r>
              <a:rPr lang="en-US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 knows that possessions don’t bring happiness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(Acts 20:35; Luke 12:15)</a:t>
            </a:r>
          </a:p>
          <a:p>
            <a:r>
              <a:rPr lang="en-US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he is saved 			                 </a:t>
            </a:r>
            <a:r>
              <a:rPr lang="en-US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Peter 1:8-9; Romans 5:2; 12:12; Acts 8:39)</a:t>
            </a:r>
          </a:p>
        </p:txBody>
      </p:sp>
    </p:spTree>
    <p:extLst>
      <p:ext uri="{BB962C8B-B14F-4D97-AF65-F5344CB8AC3E}">
        <p14:creationId xmlns:p14="http://schemas.microsoft.com/office/powerpoint/2010/main" val="135227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161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Rounded MT Bold</vt:lpstr>
      <vt:lpstr>Calibri</vt:lpstr>
      <vt:lpstr>Default Design</vt:lpstr>
      <vt:lpstr> The Secrets of a Christian’s Happiness</vt:lpstr>
      <vt:lpstr>The Faithful Christian is Happy…</vt:lpstr>
      <vt:lpstr>The Faithful Christian is Happy…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Secrets of a Christian’s Happiness</dc:title>
  <dc:creator>Steve Klein</dc:creator>
  <cp:lastModifiedBy>user</cp:lastModifiedBy>
  <cp:revision>10</cp:revision>
  <dcterms:created xsi:type="dcterms:W3CDTF">2015-03-28T00:34:54Z</dcterms:created>
  <dcterms:modified xsi:type="dcterms:W3CDTF">2015-03-28T14:40:14Z</dcterms:modified>
</cp:coreProperties>
</file>