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</p:sldMasterIdLst>
  <p:sldIdLst>
    <p:sldId id="26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392C"/>
    <a:srgbClr val="D5C7A5"/>
    <a:srgbClr val="1B1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howGuides="1">
      <p:cViewPr varScale="1">
        <p:scale>
          <a:sx n="124" d="100"/>
          <a:sy n="124" d="100"/>
        </p:scale>
        <p:origin x="1728" y="168"/>
      </p:cViewPr>
      <p:guideLst>
        <p:guide orient="horz" pos="213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51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75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29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17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0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09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471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1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31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9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58119"/>
            <a:ext cx="78867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4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90962CA-623C-E6F5-D5BF-B34767EBEA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0F6E216-9247-7457-62A2-366C3B5547E0}"/>
              </a:ext>
            </a:extLst>
          </p:cNvPr>
          <p:cNvGrpSpPr/>
          <p:nvPr/>
        </p:nvGrpSpPr>
        <p:grpSpPr>
          <a:xfrm>
            <a:off x="1713287" y="1808254"/>
            <a:ext cx="7071124" cy="4562934"/>
            <a:chOff x="1055734" y="698644"/>
            <a:chExt cx="7071123" cy="4562934"/>
          </a:xfrm>
        </p:grpSpPr>
        <p:sp>
          <p:nvSpPr>
            <p:cNvPr id="3" name="Rounded Rectangular Callout 2">
              <a:extLst>
                <a:ext uri="{FF2B5EF4-FFF2-40B4-BE49-F238E27FC236}">
                  <a16:creationId xmlns:a16="http://schemas.microsoft.com/office/drawing/2014/main" id="{974D0F15-92EA-4965-609D-003DBD902E43}"/>
                </a:ext>
              </a:extLst>
            </p:cNvPr>
            <p:cNvSpPr/>
            <p:nvPr/>
          </p:nvSpPr>
          <p:spPr>
            <a:xfrm>
              <a:off x="1055734" y="698644"/>
              <a:ext cx="7071123" cy="2034044"/>
            </a:xfrm>
            <a:prstGeom prst="wedgeRoundRectCallout">
              <a:avLst>
                <a:gd name="adj1" fmla="val -20414"/>
                <a:gd name="adj2" fmla="val 84162"/>
                <a:gd name="adj3" fmla="val 166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B4CA3BDC-3952-2419-AC41-F215E293FC2A}"/>
                </a:ext>
              </a:extLst>
            </p:cNvPr>
            <p:cNvSpPr/>
            <p:nvPr/>
          </p:nvSpPr>
          <p:spPr>
            <a:xfrm flipH="1" flipV="1">
              <a:off x="1699719" y="3227538"/>
              <a:ext cx="5029853" cy="2034040"/>
            </a:xfrm>
            <a:prstGeom prst="wedgeRoundRectCallout">
              <a:avLst>
                <a:gd name="adj1" fmla="val -20693"/>
                <a:gd name="adj2" fmla="val 79435"/>
                <a:gd name="adj3" fmla="val 1666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DEF63479-A87B-6110-18F8-A9C8951FEB05}"/>
                </a:ext>
              </a:extLst>
            </p:cNvPr>
            <p:cNvSpPr/>
            <p:nvPr/>
          </p:nvSpPr>
          <p:spPr>
            <a:xfrm rot="10800000">
              <a:off x="2032817" y="2630881"/>
              <a:ext cx="2154023" cy="7999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E06792BD-6BFA-2EA5-4392-88E1FE70F02E}"/>
                </a:ext>
              </a:extLst>
            </p:cNvPr>
            <p:cNvSpPr/>
            <p:nvPr/>
          </p:nvSpPr>
          <p:spPr>
            <a:xfrm rot="10800000" flipV="1">
              <a:off x="4186840" y="2587943"/>
              <a:ext cx="2154023" cy="79996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8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4BCC94-1907-3A62-4F5E-DFFCEBE20E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1952091" y="2126751"/>
            <a:ext cx="4623371" cy="136389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0DB7166-2ADA-A208-3BDA-65399D525C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6431625" y="2526763"/>
            <a:ext cx="1919297" cy="1267375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A2A1D03-64E8-5A2F-C7D1-358DE804F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830" y="4140471"/>
            <a:ext cx="77343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02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3FE40-F14B-7FDB-5B99-A449C8511E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9" r="12500" b="-1"/>
          <a:stretch/>
        </p:blipFill>
        <p:spPr bwMode="auto">
          <a:xfrm>
            <a:off x="-1143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206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5C634A-5A81-2C10-0873-2D93D47712FB}"/>
              </a:ext>
            </a:extLst>
          </p:cNvPr>
          <p:cNvSpPr txBox="1"/>
          <p:nvPr/>
        </p:nvSpPr>
        <p:spPr>
          <a:xfrm>
            <a:off x="3986373" y="3301236"/>
            <a:ext cx="48554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6025"/>
              </a:lnSpc>
            </a:pPr>
            <a:r>
              <a:rPr lang="en-US" sz="5400" b="1" dirty="0">
                <a:solidFill>
                  <a:srgbClr val="D5C7A5"/>
                </a:solidFill>
                <a:effectLst>
                  <a:glow rad="101600">
                    <a:srgbClr val="4F392C">
                      <a:alpha val="99316"/>
                    </a:srgbClr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Men worship.</a:t>
            </a:r>
          </a:p>
          <a:p>
            <a:pPr algn="r">
              <a:lnSpc>
                <a:spcPts val="6025"/>
              </a:lnSpc>
            </a:pPr>
            <a:r>
              <a:rPr lang="en-US" sz="5400" b="1" dirty="0">
                <a:solidFill>
                  <a:srgbClr val="D5C7A5"/>
                </a:solidFill>
                <a:effectLst>
                  <a:glow rad="101600">
                    <a:srgbClr val="4F392C">
                      <a:alpha val="99316"/>
                    </a:srgbClr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God guides.</a:t>
            </a:r>
          </a:p>
          <a:p>
            <a:pPr algn="r">
              <a:lnSpc>
                <a:spcPts val="6025"/>
              </a:lnSpc>
            </a:pPr>
            <a:r>
              <a:rPr lang="en-US" sz="5400" b="1" dirty="0">
                <a:solidFill>
                  <a:srgbClr val="D5C7A5"/>
                </a:solidFill>
                <a:effectLst>
                  <a:glow rad="101600">
                    <a:srgbClr val="4F392C">
                      <a:alpha val="99316"/>
                    </a:srgbClr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Men disobey.</a:t>
            </a:r>
          </a:p>
          <a:p>
            <a:pPr algn="r">
              <a:lnSpc>
                <a:spcPts val="6025"/>
              </a:lnSpc>
            </a:pPr>
            <a:r>
              <a:rPr lang="en-US" sz="5400" b="1" dirty="0">
                <a:solidFill>
                  <a:srgbClr val="D5C7A5"/>
                </a:solidFill>
                <a:effectLst>
                  <a:glow rad="101600">
                    <a:srgbClr val="4F392C">
                      <a:alpha val="99316"/>
                    </a:srgbClr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God rebukes.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6A3965-0F7D-B8F4-2792-010FAAAEBE7D}"/>
              </a:ext>
            </a:extLst>
          </p:cNvPr>
          <p:cNvSpPr/>
          <p:nvPr/>
        </p:nvSpPr>
        <p:spPr>
          <a:xfrm>
            <a:off x="0" y="2182392"/>
            <a:ext cx="9142857" cy="8401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1000">
                <a:srgbClr val="4F392C"/>
              </a:gs>
              <a:gs pos="12000">
                <a:srgbClr val="4F392C"/>
              </a:gs>
              <a:gs pos="0">
                <a:srgbClr val="4F392C">
                  <a:alpha val="33000"/>
                </a:srgbClr>
              </a:gs>
              <a:gs pos="100000">
                <a:srgbClr val="4F392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771546-FE5D-978D-91A5-DD76E3BD2445}"/>
              </a:ext>
            </a:extLst>
          </p:cNvPr>
          <p:cNvSpPr/>
          <p:nvPr/>
        </p:nvSpPr>
        <p:spPr>
          <a:xfrm>
            <a:off x="177739" y="205483"/>
            <a:ext cx="3205445" cy="6359704"/>
          </a:xfrm>
          <a:prstGeom prst="rect">
            <a:avLst/>
          </a:prstGeom>
          <a:solidFill>
            <a:srgbClr val="4F392C">
              <a:alpha val="76078"/>
            </a:srgbClr>
          </a:solidFill>
          <a:ln w="28575">
            <a:solidFill>
              <a:srgbClr val="4F3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22546E-B42B-2089-4642-3055C2BC9BD5}"/>
              </a:ext>
            </a:extLst>
          </p:cNvPr>
          <p:cNvSpPr txBox="1"/>
          <p:nvPr/>
        </p:nvSpPr>
        <p:spPr>
          <a:xfrm>
            <a:off x="292457" y="646123"/>
            <a:ext cx="2976008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Cain &amp; Abel</a:t>
            </a:r>
          </a:p>
          <a:p>
            <a:r>
              <a:rPr lang="en-US" sz="32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Patriarchs </a:t>
            </a:r>
          </a:p>
          <a:p>
            <a:r>
              <a:rPr lang="en-US" sz="32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Israel </a:t>
            </a:r>
          </a:p>
          <a:p>
            <a:endParaRPr lang="en-US" sz="3200" b="1" dirty="0">
              <a:solidFill>
                <a:srgbClr val="D5C7A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685800" lvl="1" indent="-3429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 Law</a:t>
            </a:r>
          </a:p>
          <a:p>
            <a:pPr marL="685800" lvl="1" indent="-3429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Nadab &amp; Abihu</a:t>
            </a:r>
          </a:p>
          <a:p>
            <a:pPr marL="685800" lvl="1" indent="-3429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Golden Calf</a:t>
            </a:r>
          </a:p>
          <a:p>
            <a:pPr marL="685800" lvl="1" indent="-3429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Malachi</a:t>
            </a:r>
          </a:p>
          <a:p>
            <a:endParaRPr lang="en-US" sz="3200" b="1" dirty="0">
              <a:solidFill>
                <a:srgbClr val="D5C7A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32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Disciples </a:t>
            </a:r>
          </a:p>
          <a:p>
            <a:endParaRPr lang="en-US" b="1" dirty="0">
              <a:solidFill>
                <a:srgbClr val="D5C7A5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685800" lvl="1" indent="-342900">
              <a:buFont typeface="Wingdings" pitchFamily="2" charset="2"/>
              <a:buChar char="§"/>
            </a:pPr>
            <a:r>
              <a:rPr lang="en-US" sz="2800" b="1" dirty="0">
                <a:solidFill>
                  <a:srgbClr val="D5C7A5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Lord’s Supper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836E708-8EDD-E726-7590-DCE1AEA83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26" t="18920" r="11281" b="34411"/>
          <a:stretch/>
        </p:blipFill>
        <p:spPr>
          <a:xfrm>
            <a:off x="2981335" y="1735930"/>
            <a:ext cx="5860455" cy="1522930"/>
          </a:xfrm>
          <a:prstGeom prst="rect">
            <a:avLst/>
          </a:prstGeom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02E1D6-2A52-59A5-2C2C-4DF543A0E580}"/>
              </a:ext>
            </a:extLst>
          </p:cNvPr>
          <p:cNvSpPr/>
          <p:nvPr/>
        </p:nvSpPr>
        <p:spPr>
          <a:xfrm flipH="1">
            <a:off x="5983077" y="300670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5A31503-0E2D-96EE-E14F-C1E969E7B4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6079620" y="408420"/>
            <a:ext cx="1869136" cy="46141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EDA8F3E-E61E-E76F-C4A3-D93A68B4F1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90606" y="543746"/>
            <a:ext cx="775933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443673ED-CD77-3750-33DF-6B7C5B0BE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9" r="12500" b="-1"/>
          <a:stretch/>
        </p:blipFill>
        <p:spPr bwMode="auto">
          <a:xfrm>
            <a:off x="-1143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85725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53413F-C380-FB80-9D35-5E3870630371}"/>
              </a:ext>
            </a:extLst>
          </p:cNvPr>
          <p:cNvSpPr/>
          <p:nvPr/>
        </p:nvSpPr>
        <p:spPr>
          <a:xfrm>
            <a:off x="1143" y="2217180"/>
            <a:ext cx="9142857" cy="7059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8000">
                <a:srgbClr val="4F392C"/>
              </a:gs>
              <a:gs pos="19000">
                <a:srgbClr val="4F392C"/>
              </a:gs>
              <a:gs pos="0">
                <a:srgbClr val="4F392C">
                  <a:alpha val="0"/>
                </a:srgbClr>
              </a:gs>
              <a:gs pos="100000">
                <a:srgbClr val="4F392C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E4B7B-0D78-5338-BFC8-4807FF3D9C61}"/>
              </a:ext>
            </a:extLst>
          </p:cNvPr>
          <p:cNvSpPr txBox="1"/>
          <p:nvPr/>
        </p:nvSpPr>
        <p:spPr>
          <a:xfrm>
            <a:off x="4220872" y="1420758"/>
            <a:ext cx="4515980" cy="20082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450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Fave Script Bold Pro" pitchFamily="2" charset="77"/>
              </a:rPr>
              <a:t>Conclusions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C337A2-1EBD-6FBF-1E79-CB6D62B25E95}"/>
              </a:ext>
            </a:extLst>
          </p:cNvPr>
          <p:cNvSpPr txBox="1"/>
          <p:nvPr/>
        </p:nvSpPr>
        <p:spPr>
          <a:xfrm>
            <a:off x="272958" y="2998784"/>
            <a:ext cx="5170005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We should:</a:t>
            </a:r>
            <a:endParaRPr lang="en-US" sz="3200" b="1" dirty="0">
              <a:solidFill>
                <a:srgbClr val="D5C7A5"/>
              </a:solidFill>
              <a:effectLst>
                <a:glow rad="127000">
                  <a:srgbClr val="4F392C"/>
                </a:glo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1600" b="1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en-US" sz="1000" b="1" dirty="0">
              <a:solidFill>
                <a:srgbClr val="D5C7A5"/>
              </a:solidFill>
              <a:effectLst>
                <a:glow rad="127000">
                  <a:srgbClr val="4F392C"/>
                </a:glo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r>
              <a:rPr lang="en-US" sz="4400" b="1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Set our hearts on God.</a:t>
            </a:r>
          </a:p>
          <a:p>
            <a:r>
              <a:rPr lang="en-US" sz="4400" b="1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Seek His guidance.</a:t>
            </a:r>
          </a:p>
          <a:p>
            <a:r>
              <a:rPr lang="en-US" sz="4400" b="1" dirty="0">
                <a:solidFill>
                  <a:srgbClr val="D5C7A5"/>
                </a:solidFill>
                <a:effectLst>
                  <a:glow rad="127000">
                    <a:srgbClr val="4F392C"/>
                  </a:glow>
                </a:effectLst>
                <a:latin typeface="Arial Narrow" panose="020B0604020202020204" pitchFamily="34" charset="0"/>
                <a:cs typeface="Arial Narrow" panose="020B0604020202020204" pitchFamily="34" charset="0"/>
              </a:rPr>
              <a:t>Worship passionately.</a:t>
            </a:r>
            <a:endParaRPr lang="en-US" sz="3600" b="1" dirty="0">
              <a:solidFill>
                <a:srgbClr val="D5C7A5"/>
              </a:solidFill>
              <a:effectLst>
                <a:glow rad="127000">
                  <a:srgbClr val="4F392C"/>
                </a:glow>
              </a:effectLst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022AC0FA-4291-6BCE-3DF5-7EF213AE1D09}"/>
              </a:ext>
            </a:extLst>
          </p:cNvPr>
          <p:cNvSpPr/>
          <p:nvPr/>
        </p:nvSpPr>
        <p:spPr>
          <a:xfrm flipH="1">
            <a:off x="5983077" y="300670"/>
            <a:ext cx="2858713" cy="688130"/>
          </a:xfrm>
          <a:prstGeom prst="wedgeRoundRectCallout">
            <a:avLst>
              <a:gd name="adj1" fmla="val -20414"/>
              <a:gd name="adj2" fmla="val 84162"/>
              <a:gd name="adj3" fmla="val 16667"/>
            </a:avLst>
          </a:prstGeom>
          <a:solidFill>
            <a:srgbClr val="FF0000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C9FF4F-92F8-B1D9-1C5E-728E5E419F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8" t="18951" r="11782" b="36671"/>
          <a:stretch/>
        </p:blipFill>
        <p:spPr>
          <a:xfrm>
            <a:off x="6079620" y="408420"/>
            <a:ext cx="1869136" cy="461414"/>
          </a:xfrm>
          <a:prstGeom prst="rect">
            <a:avLst/>
          </a:prstGeom>
        </p:spPr>
      </p:pic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019DE68-F235-F67E-21EE-623916B2A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35" t="22174" r="22534" b="36564"/>
          <a:stretch/>
        </p:blipFill>
        <p:spPr>
          <a:xfrm>
            <a:off x="7890606" y="543746"/>
            <a:ext cx="775933" cy="42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0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46</Words>
  <Application>Microsoft Macintosh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Fave Script Bold Pro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Banning, David</dc:creator>
  <cp:lastModifiedBy>David Banning</cp:lastModifiedBy>
  <cp:revision>9</cp:revision>
  <dcterms:created xsi:type="dcterms:W3CDTF">2023-04-19T21:12:52Z</dcterms:created>
  <dcterms:modified xsi:type="dcterms:W3CDTF">2024-05-22T00:40:46Z</dcterms:modified>
</cp:coreProperties>
</file>