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EAE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30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C1B89-3F21-4729-A4CB-F712CF478C83}" type="datetimeFigureOut">
              <a:rPr lang="en-US" smtClean="0"/>
              <a:t>4/7/2018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BDAE2-07BD-4629-9B94-1ED33B996114}" type="slidenum">
              <a:rPr lang="en-US" smtClean="0"/>
              <a:t>‹#›</a:t>
            </a:fld>
            <a:endParaRPr lang="en-US"/>
          </a:p>
        </p:txBody>
      </p:sp>
    </p:spTree>
    <p:extLst>
      <p:ext uri="{BB962C8B-B14F-4D97-AF65-F5344CB8AC3E}">
        <p14:creationId xmlns:p14="http://schemas.microsoft.com/office/powerpoint/2010/main" val="90962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burdens.  Our sins and the cares of this life are some of the heaviest and most common burdens we carry.  Christ died to bear our burdens.  The Lord wants us to give Him our burdens, and we actually burden Him when we don’t!</a:t>
            </a:r>
          </a:p>
        </p:txBody>
      </p:sp>
      <p:sp>
        <p:nvSpPr>
          <p:cNvPr id="4" name="Slide Number Placeholder 3"/>
          <p:cNvSpPr>
            <a:spLocks noGrp="1"/>
          </p:cNvSpPr>
          <p:nvPr>
            <p:ph type="sldNum" sz="quarter" idx="10"/>
          </p:nvPr>
        </p:nvSpPr>
        <p:spPr/>
        <p:txBody>
          <a:bodyPr/>
          <a:lstStyle/>
          <a:p>
            <a:fld id="{A6EBDAE2-07BD-4629-9B94-1ED33B996114}" type="slidenum">
              <a:rPr lang="en-US" smtClean="0"/>
              <a:t>1</a:t>
            </a:fld>
            <a:endParaRPr lang="en-US"/>
          </a:p>
        </p:txBody>
      </p:sp>
    </p:spTree>
    <p:extLst>
      <p:ext uri="{BB962C8B-B14F-4D97-AF65-F5344CB8AC3E}">
        <p14:creationId xmlns:p14="http://schemas.microsoft.com/office/powerpoint/2010/main" val="3359292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A198-5A62-4D93-B7EC-DEC94FE8F4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64687-C0CA-453D-89C5-AE4E196F7DC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2DF72-C46F-49A7-B0B9-EBC10BD64A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4003CC-206B-4406-8055-68312CE29E6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4EF35BD-45A7-475E-BEAD-C74B93B0189D}"/>
              </a:ext>
            </a:extLst>
          </p:cNvPr>
          <p:cNvSpPr>
            <a:spLocks noGrp="1"/>
          </p:cNvSpPr>
          <p:nvPr>
            <p:ph type="sldNum" sz="quarter" idx="12"/>
          </p:nvPr>
        </p:nvSpPr>
        <p:spPr/>
        <p:txBody>
          <a:bodyPr/>
          <a:lstStyle>
            <a:lvl1pPr>
              <a:defRPr/>
            </a:lvl1pPr>
          </a:lstStyle>
          <a:p>
            <a:fld id="{823D9ED2-8DD2-4DFA-AC8F-8C4062A639FA}" type="slidenum">
              <a:rPr lang="en-US" altLang="en-US"/>
              <a:pPr/>
              <a:t>‹#›</a:t>
            </a:fld>
            <a:endParaRPr lang="en-US" altLang="en-US"/>
          </a:p>
        </p:txBody>
      </p:sp>
    </p:spTree>
    <p:extLst>
      <p:ext uri="{BB962C8B-B14F-4D97-AF65-F5344CB8AC3E}">
        <p14:creationId xmlns:p14="http://schemas.microsoft.com/office/powerpoint/2010/main" val="2342208192"/>
      </p:ext>
    </p:extLst>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F37B-C6C1-4BDF-A6B8-ADC31B8B8A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AC4E88-79DD-490C-A240-BAFB3DA689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13B00-590D-47ED-A586-7114A7C6A0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FF92FF1-F47E-42C8-AAD6-CA5F4E348A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70B938-996D-409A-9E79-94FFE53DB2C4}"/>
              </a:ext>
            </a:extLst>
          </p:cNvPr>
          <p:cNvSpPr>
            <a:spLocks noGrp="1"/>
          </p:cNvSpPr>
          <p:nvPr>
            <p:ph type="sldNum" sz="quarter" idx="12"/>
          </p:nvPr>
        </p:nvSpPr>
        <p:spPr/>
        <p:txBody>
          <a:bodyPr/>
          <a:lstStyle>
            <a:lvl1pPr>
              <a:defRPr/>
            </a:lvl1pPr>
          </a:lstStyle>
          <a:p>
            <a:fld id="{CF2CF9BF-769C-4DC9-B048-821ACF0EF86E}" type="slidenum">
              <a:rPr lang="en-US" altLang="en-US"/>
              <a:pPr/>
              <a:t>‹#›</a:t>
            </a:fld>
            <a:endParaRPr lang="en-US" altLang="en-US"/>
          </a:p>
        </p:txBody>
      </p:sp>
    </p:spTree>
    <p:extLst>
      <p:ext uri="{BB962C8B-B14F-4D97-AF65-F5344CB8AC3E}">
        <p14:creationId xmlns:p14="http://schemas.microsoft.com/office/powerpoint/2010/main" val="3883875279"/>
      </p:ext>
    </p:extLst>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579131-155F-4E33-A51A-6A1566184BA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00C756-500A-47A1-9627-46F5C4AFF61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393E6-BCDB-4365-BE50-2E4068848D6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D4BAD5F-2B2C-4A19-A370-ABD6F2CF738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EA32292-9228-43EC-83D0-DBBE9AC381D3}"/>
              </a:ext>
            </a:extLst>
          </p:cNvPr>
          <p:cNvSpPr>
            <a:spLocks noGrp="1"/>
          </p:cNvSpPr>
          <p:nvPr>
            <p:ph type="sldNum" sz="quarter" idx="12"/>
          </p:nvPr>
        </p:nvSpPr>
        <p:spPr/>
        <p:txBody>
          <a:bodyPr/>
          <a:lstStyle>
            <a:lvl1pPr>
              <a:defRPr/>
            </a:lvl1pPr>
          </a:lstStyle>
          <a:p>
            <a:fld id="{D9A17CD6-1DF2-4A4D-9A33-6EC57415AFB1}" type="slidenum">
              <a:rPr lang="en-US" altLang="en-US"/>
              <a:pPr/>
              <a:t>‹#›</a:t>
            </a:fld>
            <a:endParaRPr lang="en-US" altLang="en-US"/>
          </a:p>
        </p:txBody>
      </p:sp>
    </p:spTree>
    <p:extLst>
      <p:ext uri="{BB962C8B-B14F-4D97-AF65-F5344CB8AC3E}">
        <p14:creationId xmlns:p14="http://schemas.microsoft.com/office/powerpoint/2010/main" val="942813388"/>
      </p:ext>
    </p:extLst>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E968-6DAF-4D9B-B476-5D2028A6BE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4C583-690D-4805-954A-2A53854AE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56FDB-8AB6-4CD5-831F-8316D727994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04260A-E8FC-4314-8D01-023312912ED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AD406B2-8DDD-44D7-92CE-C0C03FCAC25C}"/>
              </a:ext>
            </a:extLst>
          </p:cNvPr>
          <p:cNvSpPr>
            <a:spLocks noGrp="1"/>
          </p:cNvSpPr>
          <p:nvPr>
            <p:ph type="sldNum" sz="quarter" idx="12"/>
          </p:nvPr>
        </p:nvSpPr>
        <p:spPr/>
        <p:txBody>
          <a:bodyPr/>
          <a:lstStyle>
            <a:lvl1pPr>
              <a:defRPr/>
            </a:lvl1pPr>
          </a:lstStyle>
          <a:p>
            <a:fld id="{A7D9CF88-8BAC-4DB7-924C-198AEBB289E4}" type="slidenum">
              <a:rPr lang="en-US" altLang="en-US"/>
              <a:pPr/>
              <a:t>‹#›</a:t>
            </a:fld>
            <a:endParaRPr lang="en-US" altLang="en-US"/>
          </a:p>
        </p:txBody>
      </p:sp>
    </p:spTree>
    <p:extLst>
      <p:ext uri="{BB962C8B-B14F-4D97-AF65-F5344CB8AC3E}">
        <p14:creationId xmlns:p14="http://schemas.microsoft.com/office/powerpoint/2010/main" val="1338775623"/>
      </p:ext>
    </p:extLst>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7422-A2F9-4AB3-86CB-5738B65E9B1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0F3992-E55C-4F5E-BE3C-CC1D7238A86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981777A-DA62-47C8-BB81-A9512792C21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828DB49-3814-48D7-B300-222A07A6C1F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B12EED2-9019-486D-92F9-055536E99AC3}"/>
              </a:ext>
            </a:extLst>
          </p:cNvPr>
          <p:cNvSpPr>
            <a:spLocks noGrp="1"/>
          </p:cNvSpPr>
          <p:nvPr>
            <p:ph type="sldNum" sz="quarter" idx="12"/>
          </p:nvPr>
        </p:nvSpPr>
        <p:spPr/>
        <p:txBody>
          <a:bodyPr/>
          <a:lstStyle>
            <a:lvl1pPr>
              <a:defRPr/>
            </a:lvl1pPr>
          </a:lstStyle>
          <a:p>
            <a:fld id="{45DB6661-ECEE-4D8F-ADBF-1BC3C9463F99}" type="slidenum">
              <a:rPr lang="en-US" altLang="en-US"/>
              <a:pPr/>
              <a:t>‹#›</a:t>
            </a:fld>
            <a:endParaRPr lang="en-US" altLang="en-US"/>
          </a:p>
        </p:txBody>
      </p:sp>
    </p:spTree>
    <p:extLst>
      <p:ext uri="{BB962C8B-B14F-4D97-AF65-F5344CB8AC3E}">
        <p14:creationId xmlns:p14="http://schemas.microsoft.com/office/powerpoint/2010/main" val="1067082352"/>
      </p:ext>
    </p:extLst>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E1CF-2804-4250-B228-7D4384E7B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81D58-12C8-4AC0-955F-C2D53DB00D45}"/>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4C33D3-2336-405D-9023-D40A81B01157}"/>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952039-9330-406B-A697-454DEEB82AB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DCDF633-CA34-4F09-86F7-DEA4678ABDA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9E697B7-9B6A-4F6C-B4E0-80A448DEB5F0}"/>
              </a:ext>
            </a:extLst>
          </p:cNvPr>
          <p:cNvSpPr>
            <a:spLocks noGrp="1"/>
          </p:cNvSpPr>
          <p:nvPr>
            <p:ph type="sldNum" sz="quarter" idx="12"/>
          </p:nvPr>
        </p:nvSpPr>
        <p:spPr/>
        <p:txBody>
          <a:bodyPr/>
          <a:lstStyle>
            <a:lvl1pPr>
              <a:defRPr/>
            </a:lvl1pPr>
          </a:lstStyle>
          <a:p>
            <a:fld id="{C71B763A-D126-45C4-A69F-E85FB387DD67}" type="slidenum">
              <a:rPr lang="en-US" altLang="en-US"/>
              <a:pPr/>
              <a:t>‹#›</a:t>
            </a:fld>
            <a:endParaRPr lang="en-US" altLang="en-US"/>
          </a:p>
        </p:txBody>
      </p:sp>
    </p:spTree>
    <p:extLst>
      <p:ext uri="{BB962C8B-B14F-4D97-AF65-F5344CB8AC3E}">
        <p14:creationId xmlns:p14="http://schemas.microsoft.com/office/powerpoint/2010/main" val="1240111588"/>
      </p:ext>
    </p:extLst>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EACA-0533-4DC8-BB8E-0A17D8EBCED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679B78-4E1A-4818-830D-1EE1237DBCD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0621D7-0671-453E-AADB-0D8F69C0A61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5B9C5D-2C6F-44E0-BDD6-ECA1267BCD9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321C3E-DDC3-4129-9C22-20FB3C948A8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E5F4B5-E866-404E-BC22-178C43C866B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3A0D6CD-FAEF-4184-AA79-F53459C65AA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8A2A033-8936-40FE-959E-0660F94A3F7B}"/>
              </a:ext>
            </a:extLst>
          </p:cNvPr>
          <p:cNvSpPr>
            <a:spLocks noGrp="1"/>
          </p:cNvSpPr>
          <p:nvPr>
            <p:ph type="sldNum" sz="quarter" idx="12"/>
          </p:nvPr>
        </p:nvSpPr>
        <p:spPr/>
        <p:txBody>
          <a:bodyPr/>
          <a:lstStyle>
            <a:lvl1pPr>
              <a:defRPr/>
            </a:lvl1pPr>
          </a:lstStyle>
          <a:p>
            <a:fld id="{9D445B50-1714-479D-8E2C-7C2D2F924127}" type="slidenum">
              <a:rPr lang="en-US" altLang="en-US"/>
              <a:pPr/>
              <a:t>‹#›</a:t>
            </a:fld>
            <a:endParaRPr lang="en-US" altLang="en-US"/>
          </a:p>
        </p:txBody>
      </p:sp>
    </p:spTree>
    <p:extLst>
      <p:ext uri="{BB962C8B-B14F-4D97-AF65-F5344CB8AC3E}">
        <p14:creationId xmlns:p14="http://schemas.microsoft.com/office/powerpoint/2010/main" val="847188611"/>
      </p:ext>
    </p:extLst>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0435-AFB7-42DF-920D-A8F9CE095F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6D4AC2-31F3-4876-89FB-1E90B912BFB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950B5F1-CE0F-4F73-9D3B-8D5379618FE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C6F8431-67C0-40DD-A9DC-0043B077445B}"/>
              </a:ext>
            </a:extLst>
          </p:cNvPr>
          <p:cNvSpPr>
            <a:spLocks noGrp="1"/>
          </p:cNvSpPr>
          <p:nvPr>
            <p:ph type="sldNum" sz="quarter" idx="12"/>
          </p:nvPr>
        </p:nvSpPr>
        <p:spPr/>
        <p:txBody>
          <a:bodyPr/>
          <a:lstStyle>
            <a:lvl1pPr>
              <a:defRPr/>
            </a:lvl1pPr>
          </a:lstStyle>
          <a:p>
            <a:fld id="{F6F23DB6-5AF6-479F-BE53-BA54522EB9E9}" type="slidenum">
              <a:rPr lang="en-US" altLang="en-US"/>
              <a:pPr/>
              <a:t>‹#›</a:t>
            </a:fld>
            <a:endParaRPr lang="en-US" altLang="en-US"/>
          </a:p>
        </p:txBody>
      </p:sp>
    </p:spTree>
    <p:extLst>
      <p:ext uri="{BB962C8B-B14F-4D97-AF65-F5344CB8AC3E}">
        <p14:creationId xmlns:p14="http://schemas.microsoft.com/office/powerpoint/2010/main" val="2637117633"/>
      </p:ext>
    </p:extLst>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33B66-98DE-48BC-9730-30D403CCAEF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08FA93E-6FF3-43D7-8B99-0719B31E0CE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1D930FB-E2B0-480D-8897-31406E765BA7}"/>
              </a:ext>
            </a:extLst>
          </p:cNvPr>
          <p:cNvSpPr>
            <a:spLocks noGrp="1"/>
          </p:cNvSpPr>
          <p:nvPr>
            <p:ph type="sldNum" sz="quarter" idx="12"/>
          </p:nvPr>
        </p:nvSpPr>
        <p:spPr/>
        <p:txBody>
          <a:bodyPr/>
          <a:lstStyle>
            <a:lvl1pPr>
              <a:defRPr/>
            </a:lvl1pPr>
          </a:lstStyle>
          <a:p>
            <a:fld id="{6F4C24F3-CE65-43F9-AF45-9249D3F062DB}" type="slidenum">
              <a:rPr lang="en-US" altLang="en-US"/>
              <a:pPr/>
              <a:t>‹#›</a:t>
            </a:fld>
            <a:endParaRPr lang="en-US" altLang="en-US"/>
          </a:p>
        </p:txBody>
      </p:sp>
    </p:spTree>
    <p:extLst>
      <p:ext uri="{BB962C8B-B14F-4D97-AF65-F5344CB8AC3E}">
        <p14:creationId xmlns:p14="http://schemas.microsoft.com/office/powerpoint/2010/main" val="3688672853"/>
      </p:ext>
    </p:extLst>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5E0F-CAA9-4403-909D-2C64DA9565D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D79C2C-FA33-437B-94FB-7266DD5D6C3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E1B85D-24DC-45DF-BF76-0C3B6C84F04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A2BF0E-668B-41B5-BCC2-31EC90EAE91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76B7A1A-4DDA-49B0-9CE8-FF4B83294CD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B4F9079-B425-4349-8E76-706C5F7C2EED}"/>
              </a:ext>
            </a:extLst>
          </p:cNvPr>
          <p:cNvSpPr>
            <a:spLocks noGrp="1"/>
          </p:cNvSpPr>
          <p:nvPr>
            <p:ph type="sldNum" sz="quarter" idx="12"/>
          </p:nvPr>
        </p:nvSpPr>
        <p:spPr/>
        <p:txBody>
          <a:bodyPr/>
          <a:lstStyle>
            <a:lvl1pPr>
              <a:defRPr/>
            </a:lvl1pPr>
          </a:lstStyle>
          <a:p>
            <a:fld id="{0396D9D7-A1FC-497D-99EA-13913EE91715}" type="slidenum">
              <a:rPr lang="en-US" altLang="en-US"/>
              <a:pPr/>
              <a:t>‹#›</a:t>
            </a:fld>
            <a:endParaRPr lang="en-US" altLang="en-US"/>
          </a:p>
        </p:txBody>
      </p:sp>
    </p:spTree>
    <p:extLst>
      <p:ext uri="{BB962C8B-B14F-4D97-AF65-F5344CB8AC3E}">
        <p14:creationId xmlns:p14="http://schemas.microsoft.com/office/powerpoint/2010/main" val="1729676714"/>
      </p:ext>
    </p:extLst>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BA6B-36CF-4EA9-95C8-C3B625D49F3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5076EA-8455-4B3D-B269-17DEAEF985A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05D985-B0C0-4EF5-B42E-577E648E05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D19E4D-082B-4DF2-A17F-BCCE9A5C642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FD8AC3F-0DC0-4AE6-8520-39363BAB082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B94ED08-3BAC-4EEB-93CB-15405320D2DE}"/>
              </a:ext>
            </a:extLst>
          </p:cNvPr>
          <p:cNvSpPr>
            <a:spLocks noGrp="1"/>
          </p:cNvSpPr>
          <p:nvPr>
            <p:ph type="sldNum" sz="quarter" idx="12"/>
          </p:nvPr>
        </p:nvSpPr>
        <p:spPr/>
        <p:txBody>
          <a:bodyPr/>
          <a:lstStyle>
            <a:lvl1pPr>
              <a:defRPr/>
            </a:lvl1pPr>
          </a:lstStyle>
          <a:p>
            <a:fld id="{820275C2-D4B9-4F47-89EA-D5FF1BCA13A8}" type="slidenum">
              <a:rPr lang="en-US" altLang="en-US"/>
              <a:pPr/>
              <a:t>‹#›</a:t>
            </a:fld>
            <a:endParaRPr lang="en-US" altLang="en-US"/>
          </a:p>
        </p:txBody>
      </p:sp>
    </p:spTree>
    <p:extLst>
      <p:ext uri="{BB962C8B-B14F-4D97-AF65-F5344CB8AC3E}">
        <p14:creationId xmlns:p14="http://schemas.microsoft.com/office/powerpoint/2010/main" val="594848217"/>
      </p:ext>
    </p:extLst>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565FCFB-5E1F-49EC-B1DC-AB87A135248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0B7E77D-920F-4B17-8B02-3D3C6B99ACA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B5ECFE8-C98B-4D9B-9778-4F40041D825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F814A5F1-40AD-419C-9D76-25D4B52D73C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391918A3-4981-4BBC-8400-CCA10296251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AC628B7-2783-46F7-9A7E-7B8DC3865D9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 calcmode="lin" valueType="num">
                                      <p:cBhvr>
                                        <p:cTn id="14" dur="1000" fill="hold"/>
                                        <p:tgtEl>
                                          <p:spTgt spid="10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2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 calcmode="lin" valueType="num">
                                      <p:cBhvr>
                                        <p:cTn id="19" dur="1000" fill="hold"/>
                                        <p:tgtEl>
                                          <p:spTgt spid="102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02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27">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 calcmode="lin" valueType="num">
                                      <p:cBhvr>
                                        <p:cTn id="24" dur="1000" fill="hold"/>
                                        <p:tgtEl>
                                          <p:spTgt spid="1027">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02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027">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 calcmode="lin" valueType="num">
                                      <p:cBhvr>
                                        <p:cTn id="29" dur="1000" fill="hold"/>
                                        <p:tgtEl>
                                          <p:spTgt spid="1027">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027">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027">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 calcmode="lin" valueType="num">
                                      <p:cBhvr>
                                        <p:cTn id="34" dur="1000" fill="hold"/>
                                        <p:tgtEl>
                                          <p:spTgt spid="1027">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027">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0" presetClass="entr" presetSubtype="0" decel="10000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16_large-suitcase-burden">
            <a:extLst>
              <a:ext uri="{FF2B5EF4-FFF2-40B4-BE49-F238E27FC236}">
                <a16:creationId xmlns:a16="http://schemas.microsoft.com/office/drawing/2014/main" id="{B952FF0F-DA73-4E6B-AA60-636EB3F25D6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911942"/>
            <a:ext cx="9144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682F0BBB-8A6C-45BA-92F2-C6EA2E987DC7}"/>
              </a:ext>
            </a:extLst>
          </p:cNvPr>
          <p:cNvSpPr>
            <a:spLocks noGrp="1" noChangeArrowheads="1"/>
          </p:cNvSpPr>
          <p:nvPr>
            <p:ph type="ctrTitle"/>
          </p:nvPr>
        </p:nvSpPr>
        <p:spPr>
          <a:xfrm>
            <a:off x="2971800" y="-352926"/>
            <a:ext cx="6477000" cy="4772526"/>
          </a:xfrm>
        </p:spPr>
        <p:txBody>
          <a:bodyPr anchor="ctr"/>
          <a:lstStyle/>
          <a:p>
            <a:pPr algn="l">
              <a:lnSpc>
                <a:spcPct val="90000"/>
              </a:lnSpc>
            </a:pPr>
            <a:r>
              <a:rPr lang="en-US" altLang="en-US" dirty="0">
                <a:solidFill>
                  <a:schemeClr val="bg1"/>
                </a:solidFill>
                <a:effectLst>
                  <a:outerShdw blurRad="50800" dist="38100" dir="2700000" algn="tl" rotWithShape="0">
                    <a:prstClr val="black">
                      <a:alpha val="40000"/>
                    </a:prstClr>
                  </a:outerShdw>
                </a:effectLst>
                <a:latin typeface="Impact" panose="020B0806030902050204" pitchFamily="34" charset="0"/>
              </a:rPr>
              <a:t> </a:t>
            </a:r>
            <a:r>
              <a:rPr lang="en-US" altLang="en-US" sz="5400">
                <a:solidFill>
                  <a:schemeClr val="bg1"/>
                </a:solidFill>
                <a:effectLst>
                  <a:outerShdw blurRad="50800" dist="38100" dir="2700000" algn="tl" rotWithShape="0">
                    <a:prstClr val="black">
                      <a:alpha val="40000"/>
                    </a:prstClr>
                  </a:outerShdw>
                </a:effectLst>
                <a:latin typeface="Impact" panose="020B0806030902050204" pitchFamily="34" charset="0"/>
              </a:rPr>
              <a:t>Unloading our</a:t>
            </a:r>
            <a:r>
              <a:rPr lang="en-US" altLang="en-US" sz="5400" dirty="0">
                <a:solidFill>
                  <a:schemeClr val="bg1"/>
                </a:solidFill>
                <a:effectLst>
                  <a:outerShdw blurRad="50800" dist="38100" dir="2700000" algn="tl" rotWithShape="0">
                    <a:prstClr val="black">
                      <a:alpha val="40000"/>
                    </a:prstClr>
                  </a:outerShdw>
                </a:effectLst>
                <a:latin typeface="Impact" panose="020B0806030902050204" pitchFamily="34" charset="0"/>
              </a:rPr>
              <a:t>		    		</a:t>
            </a:r>
            <a:r>
              <a:rPr lang="en-US" altLang="en-US" sz="8000" dirty="0">
                <a:solidFill>
                  <a:schemeClr val="bg1"/>
                </a:solidFill>
                <a:effectLst>
                  <a:outerShdw blurRad="50800" dist="38100" dir="2700000" algn="tl" rotWithShape="0">
                    <a:prstClr val="black">
                      <a:alpha val="40000"/>
                    </a:prstClr>
                  </a:outerShdw>
                </a:effectLst>
                <a:latin typeface="Impact" panose="020B0806030902050204" pitchFamily="34" charset="0"/>
              </a:rPr>
              <a:t>BURDENS</a:t>
            </a:r>
            <a:r>
              <a:rPr lang="en-US" altLang="en-US" dirty="0">
                <a:solidFill>
                  <a:schemeClr val="bg1"/>
                </a:solidFill>
                <a:effectLst>
                  <a:outerShdw blurRad="50800" dist="38100" dir="2700000" algn="tl" rotWithShape="0">
                    <a:prstClr val="black">
                      <a:alpha val="40000"/>
                    </a:prstClr>
                  </a:outerShdw>
                </a:effectLst>
                <a:latin typeface="Impact" panose="020B0806030902050204" pitchFamily="34" charset="0"/>
              </a:rPr>
              <a:t>			on the 				  </a:t>
            </a:r>
            <a:r>
              <a:rPr lang="en-US" altLang="en-US" sz="8000" dirty="0">
                <a:solidFill>
                  <a:schemeClr val="bg1"/>
                </a:solidFill>
                <a:effectLst>
                  <a:outerShdw blurRad="50800" dist="38100" dir="2700000" algn="tl" rotWithShape="0">
                    <a:prstClr val="black">
                      <a:alpha val="40000"/>
                    </a:prstClr>
                  </a:outerShdw>
                </a:effectLst>
                <a:latin typeface="Impact" panose="020B0806030902050204" pitchFamily="34" charset="0"/>
              </a:rPr>
              <a:t>LORD</a:t>
            </a:r>
            <a:endParaRPr lang="en-US" altLang="en-US" sz="8800" dirty="0">
              <a:solidFill>
                <a:schemeClr val="bg1"/>
              </a:solidFill>
              <a:effectLst>
                <a:outerShdw blurRad="50800" dist="38100" dir="2700000" algn="tl" rotWithShape="0">
                  <a:prstClr val="black">
                    <a:alpha val="40000"/>
                  </a:prstClr>
                </a:outerShdw>
              </a:effectLst>
              <a:latin typeface="Impact" panose="020B0806030902050204" pitchFamily="34" charset="0"/>
            </a:endParaRPr>
          </a:p>
        </p:txBody>
      </p:sp>
      <p:sp>
        <p:nvSpPr>
          <p:cNvPr id="2051" name="Rectangle 3">
            <a:extLst>
              <a:ext uri="{FF2B5EF4-FFF2-40B4-BE49-F238E27FC236}">
                <a16:creationId xmlns:a16="http://schemas.microsoft.com/office/drawing/2014/main" id="{FF1EB311-8688-4846-BA54-33BA8C1D6A8E}"/>
              </a:ext>
            </a:extLst>
          </p:cNvPr>
          <p:cNvSpPr>
            <a:spLocks noGrp="1" noChangeArrowheads="1"/>
          </p:cNvSpPr>
          <p:nvPr>
            <p:ph type="subTitle" idx="1"/>
          </p:nvPr>
        </p:nvSpPr>
        <p:spPr>
          <a:xfrm>
            <a:off x="5638800" y="4572000"/>
            <a:ext cx="2895600" cy="1295400"/>
          </a:xfrm>
        </p:spPr>
        <p:txBody>
          <a:bodyPr/>
          <a:lstStyle/>
          <a:p>
            <a:r>
              <a:rPr lang="en-US" altLang="en-US" sz="3200" dirty="0">
                <a:solidFill>
                  <a:srgbClr val="000000"/>
                </a:solidFill>
                <a:latin typeface="Candara" panose="020E0502030303020204" pitchFamily="34" charset="0"/>
              </a:rPr>
              <a:t>Psalm 38:4 Luke 21:34</a:t>
            </a:r>
          </a:p>
        </p:txBody>
      </p:sp>
    </p:spTree>
  </p:cSld>
  <p:clrMapOvr>
    <a:masterClrMapping/>
  </p:clrMapOvr>
  <p:transition>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22B1DBA-D5AA-4A74-BE5E-6EEDFF22D636}"/>
              </a:ext>
            </a:extLst>
          </p:cNvPr>
          <p:cNvSpPr>
            <a:spLocks noGrp="1" noChangeArrowheads="1"/>
          </p:cNvSpPr>
          <p:nvPr>
            <p:ph type="title"/>
          </p:nvPr>
        </p:nvSpPr>
        <p:spPr>
          <a:xfrm>
            <a:off x="2807368" y="340139"/>
            <a:ext cx="5715000" cy="1295395"/>
          </a:xfrm>
        </p:spPr>
        <p:txBody>
          <a:bodyPr/>
          <a:lstStyle/>
          <a:p>
            <a:r>
              <a:rPr lang="en-US" altLang="en-US" sz="8800" dirty="0">
                <a:latin typeface="Impact" panose="020B0806030902050204" pitchFamily="34" charset="0"/>
              </a:rPr>
              <a:t>  </a:t>
            </a:r>
            <a:r>
              <a:rPr lang="en-US" altLang="en-US" sz="9600" dirty="0">
                <a:solidFill>
                  <a:schemeClr val="accent5">
                    <a:lumMod val="50000"/>
                  </a:schemeClr>
                </a:solidFill>
                <a:latin typeface="Impact" panose="020B0806030902050204" pitchFamily="34" charset="0"/>
              </a:rPr>
              <a:t>BURDENS</a:t>
            </a:r>
            <a:endParaRPr lang="en-US" altLang="en-US" sz="8800" dirty="0">
              <a:solidFill>
                <a:schemeClr val="accent5">
                  <a:lumMod val="50000"/>
                </a:schemeClr>
              </a:solidFill>
              <a:latin typeface="Impact" panose="020B0806030902050204" pitchFamily="34" charset="0"/>
            </a:endParaRPr>
          </a:p>
        </p:txBody>
      </p:sp>
      <p:sp>
        <p:nvSpPr>
          <p:cNvPr id="4099" name="Rectangle 3">
            <a:extLst>
              <a:ext uri="{FF2B5EF4-FFF2-40B4-BE49-F238E27FC236}">
                <a16:creationId xmlns:a16="http://schemas.microsoft.com/office/drawing/2014/main" id="{E03D4E06-5A56-4021-B06B-1926BAF6C757}"/>
              </a:ext>
            </a:extLst>
          </p:cNvPr>
          <p:cNvSpPr>
            <a:spLocks noGrp="1" noChangeArrowheads="1"/>
          </p:cNvSpPr>
          <p:nvPr>
            <p:ph type="body" idx="1"/>
          </p:nvPr>
        </p:nvSpPr>
        <p:spPr>
          <a:xfrm>
            <a:off x="457200" y="1981200"/>
            <a:ext cx="8382000" cy="4648200"/>
          </a:xfrm>
        </p:spPr>
        <p:txBody>
          <a:bodyPr/>
          <a:lstStyle/>
          <a:p>
            <a:r>
              <a:rPr lang="en-US" altLang="en-US" sz="3600" dirty="0">
                <a:solidFill>
                  <a:srgbClr val="000000"/>
                </a:solidFill>
                <a:latin typeface="Candara" panose="020E0502030303020204" pitchFamily="34" charset="0"/>
              </a:rPr>
              <a:t>Christ died to bear the burden of our sins </a:t>
            </a:r>
            <a:r>
              <a:rPr lang="en-US" altLang="en-US" sz="3600" dirty="0">
                <a:solidFill>
                  <a:schemeClr val="accent6">
                    <a:lumMod val="50000"/>
                  </a:schemeClr>
                </a:solidFill>
                <a:latin typeface="Candara" panose="020E0502030303020204" pitchFamily="34" charset="0"/>
              </a:rPr>
              <a:t>(Isaiah 53:4, 11-12; 1 Peter 2:24)</a:t>
            </a:r>
          </a:p>
          <a:p>
            <a:r>
              <a:rPr lang="en-US" altLang="en-US" sz="3600" dirty="0">
                <a:solidFill>
                  <a:srgbClr val="000000"/>
                </a:solidFill>
                <a:latin typeface="Candara" panose="020E0502030303020204" pitchFamily="34" charset="0"/>
              </a:rPr>
              <a:t>The Lord wants us to give Him our burdens </a:t>
            </a:r>
            <a:r>
              <a:rPr lang="en-US" altLang="en-US" sz="3600" dirty="0">
                <a:solidFill>
                  <a:schemeClr val="accent6">
                    <a:lumMod val="50000"/>
                  </a:schemeClr>
                </a:solidFill>
                <a:latin typeface="Candara" panose="020E0502030303020204" pitchFamily="34" charset="0"/>
              </a:rPr>
              <a:t>(Psalm 55:22; 1 Peter 5:7)</a:t>
            </a:r>
          </a:p>
          <a:p>
            <a:pPr lvl="1"/>
            <a:r>
              <a:rPr lang="en-US" altLang="en-US" sz="3200" b="1" i="1" dirty="0">
                <a:solidFill>
                  <a:schemeClr val="accent6">
                    <a:lumMod val="50000"/>
                  </a:schemeClr>
                </a:solidFill>
                <a:latin typeface="Candara" panose="020E0502030303020204" pitchFamily="34" charset="0"/>
              </a:rPr>
              <a:t>He bore burdens for Israel!</a:t>
            </a:r>
            <a:r>
              <a:rPr lang="en-US" altLang="en-US" sz="3200" dirty="0">
                <a:solidFill>
                  <a:schemeClr val="accent6">
                    <a:lumMod val="50000"/>
                  </a:schemeClr>
                </a:solidFill>
                <a:latin typeface="Candara" panose="020E0502030303020204" pitchFamily="34" charset="0"/>
              </a:rPr>
              <a:t> 	     (Deuteronomy 1:31; 33:27)</a:t>
            </a:r>
          </a:p>
          <a:p>
            <a:pPr lvl="1"/>
            <a:r>
              <a:rPr lang="en-US" altLang="en-US" sz="3200" b="1" i="1" dirty="0">
                <a:solidFill>
                  <a:schemeClr val="accent6">
                    <a:lumMod val="50000"/>
                  </a:schemeClr>
                </a:solidFill>
                <a:latin typeface="Candara" panose="020E0502030303020204" pitchFamily="34" charset="0"/>
              </a:rPr>
              <a:t>No one can bear burdens like God!</a:t>
            </a:r>
            <a:r>
              <a:rPr lang="en-US" altLang="en-US" sz="3200" dirty="0">
                <a:solidFill>
                  <a:schemeClr val="accent6">
                    <a:lumMod val="50000"/>
                  </a:schemeClr>
                </a:solidFill>
                <a:latin typeface="Candara" panose="020E0502030303020204" pitchFamily="34" charset="0"/>
              </a:rPr>
              <a:t>            (Isaiah 46:1-7)</a:t>
            </a:r>
          </a:p>
        </p:txBody>
      </p:sp>
      <p:pic>
        <p:nvPicPr>
          <p:cNvPr id="4100" name="Picture 4" descr="16_large-suitcase-burden">
            <a:extLst>
              <a:ext uri="{FF2B5EF4-FFF2-40B4-BE49-F238E27FC236}">
                <a16:creationId xmlns:a16="http://schemas.microsoft.com/office/drawing/2014/main" id="{5F534248-ABBB-4491-AA85-F42B019A088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09600" y="300034"/>
            <a:ext cx="1752600" cy="14906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47B489E-932B-4F03-B31C-BC84199289C6}"/>
              </a:ext>
            </a:extLst>
          </p:cNvPr>
          <p:cNvCxnSpPr>
            <a:cxnSpLocks/>
          </p:cNvCxnSpPr>
          <p:nvPr/>
        </p:nvCxnSpPr>
        <p:spPr>
          <a:xfrm>
            <a:off x="2819400" y="1790697"/>
            <a:ext cx="5715000" cy="0"/>
          </a:xfrm>
          <a:prstGeom prst="line">
            <a:avLst/>
          </a:prstGeom>
          <a:ln w="98425" cmpd="thinThick"/>
        </p:spPr>
        <p:style>
          <a:lnRef idx="3">
            <a:schemeClr val="accent2"/>
          </a:lnRef>
          <a:fillRef idx="0">
            <a:schemeClr val="accent2"/>
          </a:fillRef>
          <a:effectRef idx="2">
            <a:schemeClr val="accent2"/>
          </a:effectRef>
          <a:fontRef idx="minor">
            <a:schemeClr val="tx1"/>
          </a:fontRef>
        </p:style>
      </p:cxn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35948214-5DB4-4689-A145-C8C412769170}"/>
              </a:ext>
            </a:extLst>
          </p:cNvPr>
          <p:cNvSpPr>
            <a:spLocks noGrp="1" noChangeArrowheads="1"/>
          </p:cNvSpPr>
          <p:nvPr>
            <p:ph type="body" idx="1"/>
          </p:nvPr>
        </p:nvSpPr>
        <p:spPr>
          <a:xfrm>
            <a:off x="324853" y="1981200"/>
            <a:ext cx="8610600" cy="4648200"/>
          </a:xfrm>
        </p:spPr>
        <p:txBody>
          <a:bodyPr/>
          <a:lstStyle/>
          <a:p>
            <a:pPr marL="284163" indent="-284163" algn="ctr">
              <a:buFontTx/>
              <a:buNone/>
            </a:pPr>
            <a:r>
              <a:rPr lang="en-US" altLang="en-US" sz="3600" b="1" i="1" dirty="0">
                <a:solidFill>
                  <a:schemeClr val="accent6">
                    <a:lumMod val="50000"/>
                  </a:schemeClr>
                </a:solidFill>
                <a:latin typeface="Candara" panose="020E0502030303020204" pitchFamily="34" charset="0"/>
              </a:rPr>
              <a:t>Even though the Lord wants us to give Him our burdens, He does not want us to burden Him!</a:t>
            </a:r>
            <a:r>
              <a:rPr lang="en-US" altLang="en-US" sz="3600" dirty="0">
                <a:solidFill>
                  <a:schemeClr val="accent6">
                    <a:lumMod val="50000"/>
                  </a:schemeClr>
                </a:solidFill>
                <a:latin typeface="Candara" panose="020E0502030303020204" pitchFamily="34" charset="0"/>
              </a:rPr>
              <a:t> </a:t>
            </a:r>
          </a:p>
          <a:p>
            <a:pPr marL="284163" indent="-284163"/>
            <a:r>
              <a:rPr lang="en-US" altLang="en-US" sz="3600" dirty="0">
                <a:solidFill>
                  <a:srgbClr val="000000"/>
                </a:solidFill>
                <a:latin typeface="Candara" panose="020E0502030303020204" pitchFamily="34" charset="0"/>
              </a:rPr>
              <a:t>We Burden the Lord when we pile sins on ourselves and refuse to let Him help us </a:t>
            </a:r>
            <a:r>
              <a:rPr lang="en-US" altLang="en-US" dirty="0">
                <a:solidFill>
                  <a:schemeClr val="accent6">
                    <a:lumMod val="50000"/>
                  </a:schemeClr>
                </a:solidFill>
                <a:latin typeface="Candara" panose="020E0502030303020204" pitchFamily="34" charset="0"/>
              </a:rPr>
              <a:t>(Isa. 43:24-25; 65:2-5; Amos 2:11-13; Eph. 4:30)</a:t>
            </a:r>
          </a:p>
          <a:p>
            <a:pPr marL="284163" indent="-284163"/>
            <a:r>
              <a:rPr lang="en-US" altLang="en-US" sz="3600" dirty="0">
                <a:solidFill>
                  <a:srgbClr val="000000"/>
                </a:solidFill>
                <a:latin typeface="Candara" panose="020E0502030303020204" pitchFamily="34" charset="0"/>
              </a:rPr>
              <a:t>By giving God your burdens you lighten both your load and His!</a:t>
            </a:r>
          </a:p>
        </p:txBody>
      </p:sp>
      <p:pic>
        <p:nvPicPr>
          <p:cNvPr id="7" name="Picture 4" descr="16_large-suitcase-burden">
            <a:extLst>
              <a:ext uri="{FF2B5EF4-FFF2-40B4-BE49-F238E27FC236}">
                <a16:creationId xmlns:a16="http://schemas.microsoft.com/office/drawing/2014/main" id="{B9D296BB-4914-4209-8888-3AE8B26FC2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09600" y="300034"/>
            <a:ext cx="1752600" cy="14906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EC9F6B83-C649-4ACB-BF48-64CFE35401E0}"/>
              </a:ext>
            </a:extLst>
          </p:cNvPr>
          <p:cNvSpPr txBox="1">
            <a:spLocks noChangeArrowheads="1"/>
          </p:cNvSpPr>
          <p:nvPr/>
        </p:nvSpPr>
        <p:spPr bwMode="auto">
          <a:xfrm>
            <a:off x="2807368" y="340139"/>
            <a:ext cx="5715000" cy="129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8800" dirty="0">
                <a:latin typeface="Impact" panose="020B0806030902050204" pitchFamily="34" charset="0"/>
              </a:rPr>
              <a:t>  </a:t>
            </a:r>
            <a:r>
              <a:rPr lang="en-US" altLang="en-US" sz="9600" dirty="0">
                <a:solidFill>
                  <a:schemeClr val="accent5">
                    <a:lumMod val="50000"/>
                  </a:schemeClr>
                </a:solidFill>
                <a:latin typeface="Impact" panose="020B0806030902050204" pitchFamily="34" charset="0"/>
              </a:rPr>
              <a:t>BURDENS</a:t>
            </a:r>
            <a:endParaRPr lang="en-US" altLang="en-US" sz="8800" dirty="0">
              <a:solidFill>
                <a:schemeClr val="accent5">
                  <a:lumMod val="50000"/>
                </a:schemeClr>
              </a:solidFill>
              <a:latin typeface="Impact" panose="020B0806030902050204" pitchFamily="34" charset="0"/>
            </a:endParaRPr>
          </a:p>
        </p:txBody>
      </p:sp>
      <p:cxnSp>
        <p:nvCxnSpPr>
          <p:cNvPr id="11" name="Straight Connector 10">
            <a:extLst>
              <a:ext uri="{FF2B5EF4-FFF2-40B4-BE49-F238E27FC236}">
                <a16:creationId xmlns:a16="http://schemas.microsoft.com/office/drawing/2014/main" id="{E6E3AAAD-C19D-407D-8DFE-1F9B6C0AA9F0}"/>
              </a:ext>
            </a:extLst>
          </p:cNvPr>
          <p:cNvCxnSpPr>
            <a:cxnSpLocks/>
          </p:cNvCxnSpPr>
          <p:nvPr/>
        </p:nvCxnSpPr>
        <p:spPr>
          <a:xfrm>
            <a:off x="2819400" y="1790697"/>
            <a:ext cx="5715000" cy="0"/>
          </a:xfrm>
          <a:prstGeom prst="line">
            <a:avLst/>
          </a:prstGeom>
          <a:ln w="98425" cmpd="thinThick"/>
        </p:spPr>
        <p:style>
          <a:lnRef idx="3">
            <a:schemeClr val="accent2"/>
          </a:lnRef>
          <a:fillRef idx="0">
            <a:schemeClr val="accent2"/>
          </a:fillRef>
          <a:effectRef idx="2">
            <a:schemeClr val="accent2"/>
          </a:effectRef>
          <a:fontRef idx="minor">
            <a:schemeClr val="tx1"/>
          </a:fontRef>
        </p:style>
      </p:cxnSp>
    </p:spTree>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1DB7C82F-AB7E-4F0C-B829-FA1B9C4151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16_large-suitcase-burden">
            <a:extLst>
              <a:ext uri="{FF2B5EF4-FFF2-40B4-BE49-F238E27FC236}">
                <a16:creationId xmlns:a16="http://schemas.microsoft.com/office/drawing/2014/main" id="{97924660-2EE2-49F4-BD35-40E65F59E96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145" r="30809"/>
          <a:stretch/>
        </p:blipFill>
        <p:spPr bwMode="auto">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extLst>
            <a:ext uri="{909E8E84-426E-40DD-AFC4-6F175D3DCCD1}">
              <a14:hiddenFill xmlns:a14="http://schemas.microsoft.com/office/drawing/2010/main">
                <a:solidFill>
                  <a:srgbClr val="FFFFFF"/>
                </a:solidFill>
              </a14:hiddenFill>
            </a:ext>
          </a:extLst>
        </p:spPr>
      </p:pic>
      <p:sp>
        <p:nvSpPr>
          <p:cNvPr id="6146" name="Rectangle 2">
            <a:extLst>
              <a:ext uri="{FF2B5EF4-FFF2-40B4-BE49-F238E27FC236}">
                <a16:creationId xmlns:a16="http://schemas.microsoft.com/office/drawing/2014/main" id="{5FEAF964-0B62-43BE-B961-6B258BE339B5}"/>
              </a:ext>
            </a:extLst>
          </p:cNvPr>
          <p:cNvSpPr>
            <a:spLocks noGrp="1" noChangeArrowheads="1"/>
          </p:cNvSpPr>
          <p:nvPr>
            <p:ph type="title"/>
          </p:nvPr>
        </p:nvSpPr>
        <p:spPr>
          <a:xfrm>
            <a:off x="5059971" y="235085"/>
            <a:ext cx="3483937" cy="2889114"/>
          </a:xfrm>
        </p:spPr>
        <p:txBody>
          <a:bodyPr vert="horz" lIns="91440" tIns="45720" rIns="91440" bIns="45720" rtlCol="0" anchor="b">
            <a:normAutofit/>
          </a:bodyPr>
          <a:lstStyle/>
          <a:p>
            <a:pPr>
              <a:lnSpc>
                <a:spcPct val="90000"/>
              </a:lnSpc>
            </a:pPr>
            <a:r>
              <a:rPr lang="en-US" altLang="en-US" sz="5600" b="1" dirty="0">
                <a:solidFill>
                  <a:schemeClr val="tx1"/>
                </a:solidFill>
              </a:rPr>
              <a:t>Give Your Burden to God</a:t>
            </a:r>
          </a:p>
        </p:txBody>
      </p:sp>
      <p:sp>
        <p:nvSpPr>
          <p:cNvPr id="6147" name="Rectangle 3">
            <a:extLst>
              <a:ext uri="{FF2B5EF4-FFF2-40B4-BE49-F238E27FC236}">
                <a16:creationId xmlns:a16="http://schemas.microsoft.com/office/drawing/2014/main" id="{D8B46AD0-201D-45D0-8B48-C58828760608}"/>
              </a:ext>
            </a:extLst>
          </p:cNvPr>
          <p:cNvSpPr>
            <a:spLocks noGrp="1" noChangeArrowheads="1"/>
          </p:cNvSpPr>
          <p:nvPr>
            <p:ph type="body" idx="1"/>
          </p:nvPr>
        </p:nvSpPr>
        <p:spPr>
          <a:xfrm>
            <a:off x="4518116" y="3733801"/>
            <a:ext cx="4025792" cy="2164956"/>
          </a:xfrm>
        </p:spPr>
        <p:txBody>
          <a:bodyPr vert="horz" lIns="91440" tIns="45720" rIns="91440" bIns="45720" rtlCol="0" anchor="t">
            <a:normAutofit/>
          </a:bodyPr>
          <a:lstStyle/>
          <a:p>
            <a:pPr marL="0" indent="0" algn="ctr">
              <a:lnSpc>
                <a:spcPct val="90000"/>
              </a:lnSpc>
              <a:spcBef>
                <a:spcPts val="1000"/>
              </a:spcBef>
              <a:buNone/>
            </a:pPr>
            <a:r>
              <a:rPr lang="en-US" altLang="en-US" sz="2800" b="1" i="1" dirty="0">
                <a:latin typeface="Candara" panose="020E0502030303020204" pitchFamily="34" charset="0"/>
              </a:rPr>
              <a:t>   </a:t>
            </a:r>
            <a:r>
              <a:rPr lang="en-US" altLang="en-US" sz="3600" b="1" i="1" dirty="0">
                <a:solidFill>
                  <a:schemeClr val="tx2"/>
                </a:solidFill>
                <a:latin typeface="Candara" panose="020E0502030303020204" pitchFamily="34" charset="0"/>
              </a:rPr>
              <a:t>Cast your burden on the LORD</a:t>
            </a:r>
            <a:r>
              <a:rPr lang="en-US" altLang="en-US" sz="3600" b="1" i="1">
                <a:solidFill>
                  <a:schemeClr val="tx2"/>
                </a:solidFill>
                <a:latin typeface="Candara" panose="020E0502030303020204" pitchFamily="34" charset="0"/>
              </a:rPr>
              <a:t>, and </a:t>
            </a:r>
            <a:r>
              <a:rPr lang="en-US" altLang="en-US" sz="3600" b="1" i="1" dirty="0">
                <a:solidFill>
                  <a:schemeClr val="tx2"/>
                </a:solidFill>
                <a:latin typeface="Candara" panose="020E0502030303020204" pitchFamily="34" charset="0"/>
              </a:rPr>
              <a:t>He shall sustain you  </a:t>
            </a:r>
            <a:r>
              <a:rPr lang="en-US" altLang="en-US" sz="3600" i="1" dirty="0">
                <a:solidFill>
                  <a:schemeClr val="tx2"/>
                </a:solidFill>
                <a:latin typeface="Candara" panose="020E0502030303020204" pitchFamily="34" charset="0"/>
              </a:rPr>
              <a:t>-- Psalm 55:22</a:t>
            </a:r>
            <a:r>
              <a:rPr lang="en-US" altLang="en-US" sz="3600" dirty="0">
                <a:solidFill>
                  <a:schemeClr val="tx2"/>
                </a:solidFill>
                <a:latin typeface="Candara" panose="020E0502030303020204" pitchFamily="34" charset="0"/>
              </a:rPr>
              <a:t> </a:t>
            </a:r>
            <a:endParaRPr lang="en-US" altLang="en-US" sz="2800" dirty="0">
              <a:solidFill>
                <a:schemeClr val="tx2"/>
              </a:solidFill>
              <a:latin typeface="Candara" panose="020E0502030303020204" pitchFamily="34" charset="0"/>
            </a:endParaRPr>
          </a:p>
        </p:txBody>
      </p:sp>
    </p:spTree>
  </p:cSld>
  <p:clrMapOvr>
    <a:overrideClrMapping bg1="dk1" tx1="lt1" bg2="dk2" tx2="lt2" accent1="accent1" accent2="accent2" accent3="accent3" accent4="accent4" accent5="accent5" accent6="accent6" hlink="hlink" folHlink="folHlink"/>
  </p:clrMapOvr>
  <p:transition>
    <p:split orient="vert" dir="in"/>
  </p:transition>
</p:sld>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191</Words>
  <Application>Microsoft Office PowerPoint</Application>
  <PresentationFormat>On-screen Show (4:3)</PresentationFormat>
  <Paragraphs>15</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Candara</vt:lpstr>
      <vt:lpstr>Impact</vt:lpstr>
      <vt:lpstr>Default Design</vt:lpstr>
      <vt:lpstr> Unloading our        BURDENS   on the       LORD</vt:lpstr>
      <vt:lpstr>  BURDENS</vt:lpstr>
      <vt:lpstr>PowerPoint Presentation</vt:lpstr>
      <vt:lpstr>Give Your Burden to God</vt:lpstr>
    </vt:vector>
  </TitlesOfParts>
  <Company>New Georgia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BURDENS</dc:title>
  <dc:creator>Sandi  Klein</dc:creator>
  <cp:lastModifiedBy>Eastside Enlightener</cp:lastModifiedBy>
  <cp:revision>15</cp:revision>
  <dcterms:created xsi:type="dcterms:W3CDTF">2010-01-07T18:16:38Z</dcterms:created>
  <dcterms:modified xsi:type="dcterms:W3CDTF">2018-04-07T15:48:45Z</dcterms:modified>
</cp:coreProperties>
</file>