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9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7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5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9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8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3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2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1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7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9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3B426-A643-234E-BDDF-F518387A23D3}" type="datetimeFigureOut">
              <a:rPr lang="en-US" smtClean="0"/>
              <a:t>4/9/16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617B0-E282-2447-8293-2963DF27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20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1426" y="4377981"/>
            <a:ext cx="7772400" cy="1470025"/>
          </a:xfrm>
        </p:spPr>
        <p:txBody>
          <a:bodyPr>
            <a:noAutofit/>
          </a:bodyPr>
          <a:lstStyle/>
          <a:p>
            <a:r>
              <a:rPr lang="en-US" sz="5800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Humbled in His Sight</a:t>
            </a:r>
            <a:endParaRPr lang="en-US" sz="5800" dirty="0"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2097" y="2313596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562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God has always desired to make and to have a humble </a:t>
            </a:r>
            <a:r>
              <a:rPr lang="en-US" sz="4000" dirty="0" smtClean="0"/>
              <a:t>people.</a:t>
            </a:r>
          </a:p>
          <a:p>
            <a:r>
              <a:rPr lang="en-US" sz="4000" dirty="0" smtClean="0"/>
              <a:t>James 4:10</a:t>
            </a:r>
          </a:p>
          <a:p>
            <a:r>
              <a:rPr lang="en-US" sz="4000" dirty="0" smtClean="0"/>
              <a:t>What does it mean to </a:t>
            </a:r>
            <a:r>
              <a:rPr lang="en-US" sz="4000" dirty="0"/>
              <a:t>humble ourselves before Him and what </a:t>
            </a:r>
            <a:r>
              <a:rPr lang="en-US" sz="4000" dirty="0" smtClean="0"/>
              <a:t>does that look </a:t>
            </a:r>
            <a:r>
              <a:rPr lang="en-US" sz="4000" dirty="0"/>
              <a:t>like in our </a:t>
            </a:r>
            <a:r>
              <a:rPr lang="en-US" sz="4000" dirty="0" smtClean="0"/>
              <a:t>lives</a:t>
            </a:r>
            <a:r>
              <a:rPr lang="en-US" sz="4000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996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Humility – A Heart </a:t>
            </a:r>
            <a:r>
              <a:rPr lang="en-US" b="1" dirty="0" smtClean="0"/>
              <a:t>Issue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not </a:t>
            </a:r>
            <a:r>
              <a:rPr lang="en-US" dirty="0" smtClean="0"/>
              <a:t>always </a:t>
            </a:r>
            <a:r>
              <a:rPr lang="en-US" dirty="0"/>
              <a:t>easy </a:t>
            </a:r>
            <a:r>
              <a:rPr lang="en-US" dirty="0" smtClean="0"/>
              <a:t>for </a:t>
            </a:r>
            <a:r>
              <a:rPr lang="en-US" dirty="0"/>
              <a:t>us to identify false </a:t>
            </a:r>
            <a:r>
              <a:rPr lang="en-US" dirty="0" smtClean="0"/>
              <a:t>humility, even in our own lives.</a:t>
            </a:r>
          </a:p>
          <a:p>
            <a:pPr lvl="0"/>
            <a:r>
              <a:rPr lang="en-US" dirty="0"/>
              <a:t>Humility is truly a matter of the heart:</a:t>
            </a:r>
          </a:p>
          <a:p>
            <a:pPr lvl="1"/>
            <a:r>
              <a:rPr lang="en-US" b="1" dirty="0"/>
              <a:t>Matt. 6:16-18 </a:t>
            </a:r>
            <a:endParaRPr lang="en-US" b="1" dirty="0" smtClean="0"/>
          </a:p>
          <a:p>
            <a:pPr lvl="1"/>
            <a:r>
              <a:rPr lang="en-US" b="1" dirty="0"/>
              <a:t>Joel</a:t>
            </a:r>
            <a:r>
              <a:rPr lang="en-US" dirty="0"/>
              <a:t> </a:t>
            </a:r>
            <a:r>
              <a:rPr lang="en-US" b="1" dirty="0"/>
              <a:t>2:12-13 </a:t>
            </a:r>
            <a:endParaRPr lang="en-US" b="1" dirty="0" smtClean="0"/>
          </a:p>
          <a:p>
            <a:pPr lvl="1"/>
            <a:r>
              <a:rPr lang="en-US" b="1" dirty="0"/>
              <a:t>Phil. 2:8 </a:t>
            </a:r>
            <a:endParaRPr lang="en-US" b="1" dirty="0" smtClean="0"/>
          </a:p>
          <a:p>
            <a:pPr lvl="0"/>
            <a:r>
              <a:rPr lang="en-US" dirty="0"/>
              <a:t>We must remember that true humility is a lowering of ourselves from the inside, out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4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do I humble myself before Him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What actions would you tell someone to do in order to humble themselves  before God?</a:t>
            </a:r>
          </a:p>
          <a:p>
            <a:pPr lvl="0"/>
            <a:r>
              <a:rPr lang="en-US" b="1" dirty="0"/>
              <a:t>Lev. 26:40-42</a:t>
            </a:r>
            <a:endParaRPr lang="en-US" dirty="0"/>
          </a:p>
          <a:p>
            <a:pPr lvl="1"/>
            <a:r>
              <a:rPr lang="en-US" dirty="0" smtClean="0"/>
              <a:t>We accept our guilt.</a:t>
            </a:r>
          </a:p>
          <a:p>
            <a:pPr lvl="0"/>
            <a:r>
              <a:rPr lang="en-US" b="1" dirty="0"/>
              <a:t>2 Chron. 12:1-5, 6-7</a:t>
            </a:r>
            <a:endParaRPr lang="en-US" dirty="0"/>
          </a:p>
          <a:p>
            <a:pPr lvl="1"/>
            <a:r>
              <a:rPr lang="en-US" dirty="0" smtClean="0"/>
              <a:t>“The LORD is righteous.”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very important aspect of humbling ourselves before God is remembering who He is – He is holy!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455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Qualities of a Humble </a:t>
            </a:r>
            <a:r>
              <a:rPr lang="en-US" b="1" dirty="0" smtClean="0"/>
              <a:t>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identifies us as a humble man before God? What characterizes a humble man?</a:t>
            </a:r>
          </a:p>
          <a:p>
            <a:r>
              <a:rPr lang="en-US" b="1" dirty="0"/>
              <a:t>Ps. 25:8-9</a:t>
            </a:r>
            <a:endParaRPr lang="en-US" dirty="0"/>
          </a:p>
          <a:p>
            <a:pPr lvl="1"/>
            <a:r>
              <a:rPr lang="en-US" dirty="0"/>
              <a:t>He </a:t>
            </a:r>
            <a:r>
              <a:rPr lang="en-US" dirty="0" smtClean="0"/>
              <a:t>listens (Dan. 12:10).</a:t>
            </a:r>
            <a:endParaRPr lang="en-US" dirty="0"/>
          </a:p>
          <a:p>
            <a:r>
              <a:rPr lang="en-US" b="1" dirty="0" smtClean="0"/>
              <a:t>Rom. 12:16</a:t>
            </a:r>
          </a:p>
          <a:p>
            <a:pPr lvl="1"/>
            <a:r>
              <a:rPr lang="en-US" dirty="0"/>
              <a:t>1) The humble man hangs around lowly people.</a:t>
            </a:r>
          </a:p>
          <a:p>
            <a:pPr lvl="1"/>
            <a:r>
              <a:rPr lang="en-US" dirty="0"/>
              <a:t>2) The humble man doesn’t think of himself as a wise man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83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Qualities of a Humble </a:t>
            </a:r>
            <a:r>
              <a:rPr lang="en-US" b="1" dirty="0" smtClean="0"/>
              <a:t>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identifies us as a humble man before God? What characterizes a humble man?</a:t>
            </a:r>
          </a:p>
          <a:p>
            <a:pPr lvl="0"/>
            <a:r>
              <a:rPr lang="en-US" b="1" dirty="0"/>
              <a:t>Prov. 29:23</a:t>
            </a:r>
            <a:endParaRPr lang="en-US" dirty="0"/>
          </a:p>
          <a:p>
            <a:pPr lvl="1"/>
            <a:r>
              <a:rPr lang="en-US" b="1" dirty="0"/>
              <a:t>Prov. 17:</a:t>
            </a:r>
            <a:r>
              <a:rPr lang="en-US" b="1" dirty="0" smtClean="0"/>
              <a:t>28</a:t>
            </a:r>
            <a:endParaRPr lang="en-US" dirty="0"/>
          </a:p>
          <a:p>
            <a:pPr lvl="1"/>
            <a:r>
              <a:rPr lang="en-US" b="1" dirty="0"/>
              <a:t>Ps. 32:5-7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b="1" dirty="0"/>
              <a:t>Prov. 11:2</a:t>
            </a:r>
            <a:endParaRPr lang="en-US" dirty="0"/>
          </a:p>
          <a:p>
            <a:pPr lvl="1"/>
            <a:r>
              <a:rPr lang="en-US" b="1" dirty="0" smtClean="0"/>
              <a:t>Rom. 12:16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8241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Reward of the Humble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400" dirty="0"/>
              <a:t>The Lord wants to lift up the humble and contrite heart (James 4:10; 1 Pet. 5:6-7; Ps. 147:6).</a:t>
            </a:r>
          </a:p>
          <a:p>
            <a:pPr lvl="0"/>
            <a:r>
              <a:rPr lang="en-US" sz="3400" dirty="0"/>
              <a:t>The Lord beautifully adorns the humble (Ps. 149:4; Rev. 3:17-18)</a:t>
            </a:r>
            <a:r>
              <a:rPr lang="en-US" sz="3400" dirty="0" smtClean="0"/>
              <a:t>.</a:t>
            </a:r>
          </a:p>
          <a:p>
            <a:r>
              <a:rPr lang="en-US" sz="3400" dirty="0"/>
              <a:t>He gives much needed grace to the lowly in heart (Prov. 3:34; James 4:6; 1 Pet. 5:5).</a:t>
            </a:r>
          </a:p>
          <a:p>
            <a:pPr lvl="0"/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91880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We can not have a relationship with God until we - from the heart - accept our guilt before His holiness and humble ourselves before Him.</a:t>
            </a:r>
          </a:p>
          <a:p>
            <a:r>
              <a:rPr lang="en-US" sz="3600" dirty="0"/>
              <a:t>May we humble ourselves before Him, recognizing our unworthiness before His holiness</a:t>
            </a:r>
            <a:r>
              <a:rPr lang="en-US" sz="3600" dirty="0" smtClean="0"/>
              <a:t>.</a:t>
            </a:r>
            <a:endParaRPr lang="en-US" sz="3400" dirty="0"/>
          </a:p>
          <a:p>
            <a:pPr lvl="0"/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652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426</Words>
  <Application>Microsoft Macintosh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Humbled in His Sight</vt:lpstr>
      <vt:lpstr>PowerPoint Presentation</vt:lpstr>
      <vt:lpstr>Humility – A Heart Issue</vt:lpstr>
      <vt:lpstr>How do I humble myself before Him?</vt:lpstr>
      <vt:lpstr>Qualities of a Humble Man</vt:lpstr>
      <vt:lpstr>Qualities of a Humble Man</vt:lpstr>
      <vt:lpstr>Reward of the Humble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Humbled in His Sight</dc:title>
  <dc:creator>Michael David Watson</dc:creator>
  <cp:lastModifiedBy>Michael David Watson</cp:lastModifiedBy>
  <cp:revision>4</cp:revision>
  <dcterms:created xsi:type="dcterms:W3CDTF">2016-04-09T18:00:48Z</dcterms:created>
  <dcterms:modified xsi:type="dcterms:W3CDTF">2016-04-09T22:03:43Z</dcterms:modified>
</cp:coreProperties>
</file>