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440" r:id="rId3"/>
    <p:sldId id="256" r:id="rId4"/>
    <p:sldId id="441" r:id="rId5"/>
    <p:sldId id="442" r:id="rId6"/>
    <p:sldId id="444" r:id="rId7"/>
    <p:sldId id="44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7" autoAdjust="0"/>
    <p:restoredTop sz="94660"/>
  </p:normalViewPr>
  <p:slideViewPr>
    <p:cSldViewPr snapToGrid="0">
      <p:cViewPr varScale="1">
        <p:scale>
          <a:sx n="76" d="100"/>
          <a:sy n="76" d="100"/>
        </p:scale>
        <p:origin x="9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B327E-3604-4FCA-A7B8-A213F77442A9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FA63E1-25CB-4777-B07B-49319694B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93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65915-22E8-42FF-85DD-9D21D4F2D0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Life of Christ 3 -- Lesson 2</a:t>
            </a:r>
          </a:p>
        </p:txBody>
      </p:sp>
    </p:spTree>
    <p:extLst>
      <p:ext uri="{BB962C8B-B14F-4D97-AF65-F5344CB8AC3E}">
        <p14:creationId xmlns:p14="http://schemas.microsoft.com/office/powerpoint/2010/main" val="1644739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65915-22E8-42FF-85DD-9D21D4F2D0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Life of Christ 3 -- Lesson 2</a:t>
            </a:r>
          </a:p>
        </p:txBody>
      </p:sp>
    </p:spTree>
    <p:extLst>
      <p:ext uri="{BB962C8B-B14F-4D97-AF65-F5344CB8AC3E}">
        <p14:creationId xmlns:p14="http://schemas.microsoft.com/office/powerpoint/2010/main" val="2097818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05-10FC-42C5-9FFE-D1F191CE051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5020-B036-48BF-BC2E-C365E8ACD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2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05-10FC-42C5-9FFE-D1F191CE051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5020-B036-48BF-BC2E-C365E8ACD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08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05-10FC-42C5-9FFE-D1F191CE051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5020-B036-48BF-BC2E-C365E8ACD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84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>
                    <a:tint val="75000"/>
                  </a:srgbClr>
                </a:solidFill>
              </a:rPr>
              <a:t>Lesson 9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10AC7-5D51-4F38-931A-8D20DC04AFFF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130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05-10FC-42C5-9FFE-D1F191CE051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5020-B036-48BF-BC2E-C365E8ACD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45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05-10FC-42C5-9FFE-D1F191CE051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5020-B036-48BF-BC2E-C365E8ACD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4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05-10FC-42C5-9FFE-D1F191CE051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5020-B036-48BF-BC2E-C365E8ACD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957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05-10FC-42C5-9FFE-D1F191CE051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5020-B036-48BF-BC2E-C365E8ACD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323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05-10FC-42C5-9FFE-D1F191CE051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5020-B036-48BF-BC2E-C365E8ACD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1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05-10FC-42C5-9FFE-D1F191CE051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5020-B036-48BF-BC2E-C365E8ACD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5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05-10FC-42C5-9FFE-D1F191CE051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5020-B036-48BF-BC2E-C365E8ACD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05-10FC-42C5-9FFE-D1F191CE051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5020-B036-48BF-BC2E-C365E8ACD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653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B3005-10FC-42C5-9FFE-D1F191CE051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75020-B036-48BF-BC2E-C365E8ACD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02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srgbClr val="000000">
                    <a:tint val="75000"/>
                  </a:srgbClr>
                </a:solidFill>
              </a:rPr>
              <a:t>Lesson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793C09-AC2A-4DF7-A848-66C1F5C06872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42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>
            <a:spLocks noChangeArrowheads="1"/>
          </p:cNvSpPr>
          <p:nvPr/>
        </p:nvSpPr>
        <p:spPr bwMode="auto">
          <a:xfrm>
            <a:off x="2000250" y="4457700"/>
            <a:ext cx="304892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29725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332DE6-6547-4B7D-A5AD-6E4D8E2B4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303" y="-2316"/>
            <a:ext cx="7355394" cy="6862631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0745135-AC26-4D0D-89A1-7B9ACC77FAE7}"/>
              </a:ext>
            </a:extLst>
          </p:cNvPr>
          <p:cNvSpPr/>
          <p:nvPr/>
        </p:nvSpPr>
        <p:spPr>
          <a:xfrm>
            <a:off x="4451420" y="5697415"/>
            <a:ext cx="1557494" cy="55266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5FCD9AA-B2E8-4234-9ED0-5A63DDD0ED57}"/>
              </a:ext>
            </a:extLst>
          </p:cNvPr>
          <p:cNvSpPr/>
          <p:nvPr/>
        </p:nvSpPr>
        <p:spPr>
          <a:xfrm>
            <a:off x="4191835" y="4810845"/>
            <a:ext cx="1274465" cy="55266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CC0F759-E5F9-42DD-8360-D42634DE4AE6}"/>
              </a:ext>
            </a:extLst>
          </p:cNvPr>
          <p:cNvSpPr/>
          <p:nvPr/>
        </p:nvSpPr>
        <p:spPr>
          <a:xfrm>
            <a:off x="6169688" y="331595"/>
            <a:ext cx="854106" cy="55266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4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3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6F94E-7691-4EF0-9640-8407D2464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the Man of God Learned Too Late – 1 Kings 13:1-24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90D08-3EAC-482D-B9BD-849293E8B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had finished speaking</a:t>
            </a:r>
          </a:p>
          <a:p>
            <a:pPr lvl="1"/>
            <a:r>
              <a:rPr lang="en-US" sz="3200" dirty="0"/>
              <a:t>Jude 3; 2 Timothy 3:16-17; Galatians 1:6-8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Devil had camouflages</a:t>
            </a:r>
          </a:p>
          <a:p>
            <a:pPr lvl="1"/>
            <a:r>
              <a:rPr lang="en-US" sz="3200" dirty="0"/>
              <a:t>Matthew 7:15; 2 Corinthians 11:12-15</a:t>
            </a:r>
          </a:p>
          <a:p>
            <a:pPr lvl="1"/>
            <a:r>
              <a:rPr lang="en-US" sz="3200" dirty="0"/>
              <a:t>1 John 4:1; 1 Thessalonians 5:21</a:t>
            </a:r>
          </a:p>
          <a:p>
            <a:pPr lvl="1"/>
            <a:r>
              <a:rPr lang="en-US" sz="3200" dirty="0"/>
              <a:t>Acts 17:11</a:t>
            </a:r>
          </a:p>
        </p:txBody>
      </p:sp>
    </p:spTree>
    <p:extLst>
      <p:ext uri="{BB962C8B-B14F-4D97-AF65-F5344CB8AC3E}">
        <p14:creationId xmlns:p14="http://schemas.microsoft.com/office/powerpoint/2010/main" val="326153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3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6F94E-7691-4EF0-9640-8407D2464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the Man of God Learned Too Late – 1 Kings 13:1-24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90D08-3EAC-482D-B9BD-849293E8B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Feelings deceive</a:t>
            </a:r>
          </a:p>
          <a:p>
            <a:pPr lvl="1"/>
            <a:r>
              <a:rPr lang="en-US" sz="3200" dirty="0"/>
              <a:t>Jeremiah 17:9; Proverbs 28:26; </a:t>
            </a:r>
          </a:p>
          <a:p>
            <a:pPr lvl="1"/>
            <a:r>
              <a:rPr lang="en-US" sz="3200" dirty="0"/>
              <a:t>John 8:31-32; 1 John 5:2-3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Believing a lie condemns</a:t>
            </a:r>
          </a:p>
          <a:p>
            <a:pPr lvl="1"/>
            <a:r>
              <a:rPr lang="en-US" sz="3200" dirty="0"/>
              <a:t>Matthew 15:13-14; Matthew 7:21-23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Partial obedience is not enough</a:t>
            </a:r>
            <a:endParaRPr lang="en-US" sz="3200" dirty="0"/>
          </a:p>
          <a:p>
            <a:pPr lvl="1"/>
            <a:r>
              <a:rPr lang="en-US" sz="3200" dirty="0"/>
              <a:t>James 2:10</a:t>
            </a:r>
          </a:p>
        </p:txBody>
      </p:sp>
    </p:spTree>
    <p:extLst>
      <p:ext uri="{BB962C8B-B14F-4D97-AF65-F5344CB8AC3E}">
        <p14:creationId xmlns:p14="http://schemas.microsoft.com/office/powerpoint/2010/main" val="3176675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3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6F94E-7691-4EF0-9640-8407D2464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the Man of God Learned Too Late – 1 Kings 13:1-24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90D08-3EAC-482D-B9BD-849293E8B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had finished speaking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Devil had camouflages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Feelings deceive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Believing a lie condemns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Partial obedience is not enough</a:t>
            </a:r>
            <a:endParaRPr lang="en-US" sz="3200" dirty="0"/>
          </a:p>
          <a:p>
            <a:pPr marL="0" indent="0">
              <a:buNone/>
            </a:pP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6414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>
            <a:spLocks noChangeArrowheads="1"/>
          </p:cNvSpPr>
          <p:nvPr/>
        </p:nvSpPr>
        <p:spPr bwMode="auto">
          <a:xfrm>
            <a:off x="2000250" y="4457700"/>
            <a:ext cx="304892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064399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135</Words>
  <Application>Microsoft Office PowerPoint</Application>
  <PresentationFormat>On-screen Show (4:3)</PresentationFormat>
  <Paragraphs>27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Lessons the Man of God Learned Too Late – 1 Kings 13:1-24</vt:lpstr>
      <vt:lpstr>Lessons the Man of God Learned Too Late – 1 Kings 13:1-24</vt:lpstr>
      <vt:lpstr>Lessons the Man of God Learned Too Late – 1 Kings 13:1-24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Wayne Holt</dc:creator>
  <cp:lastModifiedBy>Wayne Holt</cp:lastModifiedBy>
  <cp:revision>1</cp:revision>
  <dcterms:created xsi:type="dcterms:W3CDTF">2022-03-07T15:16:46Z</dcterms:created>
  <dcterms:modified xsi:type="dcterms:W3CDTF">2022-03-07T15:53:51Z</dcterms:modified>
</cp:coreProperties>
</file>