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1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DA12-6693-4DD6-8CCF-69BB71531B1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85D4A-695D-4A6C-9A36-DFFB634B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Lord is not honored by sacrifice or service that is less than our best.   Our prayers, songs, gifts, good works, study, </a:t>
            </a:r>
            <a:r>
              <a:rPr lang="en-US"/>
              <a:t>and evangelism </a:t>
            </a:r>
            <a:r>
              <a:rPr lang="en-US" dirty="0"/>
              <a:t>efforts should be the best that we can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85D4A-695D-4A6C-9A36-DFFB634BC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6C9D-D323-4411-AF70-359787AB3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EB150-3BF4-4891-9C2C-85F532724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39DD5-9873-4AC5-A0D2-861581A3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AA47-8F28-42FA-9BFB-CFD2F802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FCB7-C708-4819-B6C6-8CE45068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741E-BE5F-487E-B5A9-03AD5E089F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36540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582-6EE1-4830-B796-7EF15125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3A462-C530-4018-9BB2-654959A62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B69F3-AB10-44FB-AD9C-07C00C9D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B517C-13B3-4915-995D-95B24776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8D5A-E60D-49C1-A8A3-0175FC0E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D1C-3A57-412E-A78A-473D9DB4E3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22046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D0B4F-6D62-4841-8193-A006E88EE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B1C80-486D-439A-AFBA-9458A4CCD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43E5F-FD1F-4531-8A0D-5233A0ED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D49A-FE76-40A0-A65B-7EB48F26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FC68-1A5B-429A-B397-E772A119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D054-07F3-4DA8-9E7E-CAD003995C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57969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20825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030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33623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413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0828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11953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44093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525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6B13-4810-43DA-9774-6F134855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9D8D-EDC1-418A-B64A-764F7F0B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F8E97-CF9F-4A58-83D1-891C2EEA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23D-F806-495B-91FC-63CD6758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0547D-AADE-495C-8C3C-2715A908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6BB-7420-4FD7-BF19-EBECB904C6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07371"/>
      </p:ext>
    </p:extLst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69026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2465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8166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F721-E588-4B89-B2BE-60E6D600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096F-4464-4CE5-B6D6-BF7DC7145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3D96-C1C9-49C3-A4E8-66C1698A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D41D-1D07-4197-9DB9-A9CD325E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C6BD-937E-4536-BDD9-84920462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CFAB-25C6-4751-84E9-6BF80E037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2124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0A9B-41AB-457F-A3D2-9991AA23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5A64-FBB5-46F4-93F0-75F44183F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CA878-2280-4752-B239-5F4AD4DC7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A99DB-FAE3-40B8-B69C-4FC059CB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1DEC7-CCC7-4F37-9ACD-2A1B154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216A-3B22-4834-854E-7A532AD9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F03-7D8C-4BBF-952A-4C2857E9FB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608863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1ED3-ED6C-4A6B-932E-E2FA0F6F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FDB2-C512-4183-87C2-CA906B50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01983-4FED-4936-B1BA-AE0AD4641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58EC9-3640-4AEB-9514-11BA750C1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59956-5650-42B3-ABE0-A6B10E3A4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8F7C2-8ACE-4538-9D56-30C2DD04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2DD1D-8412-4CA4-9754-227328BB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636D-A786-4323-AEF8-9F267027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EC54-A03C-409F-BFA9-6A7F52D68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28389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2794-1DB8-4F00-89E2-241B1CB7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B1A2A-F4C9-406C-AEB3-F8717A7A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C75CA-26E5-4AD5-A23C-366CDB9B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65245-4034-40CF-BCE9-11184A22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9755-9334-4CC9-A9FB-9DC82584C1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35410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5B531-7EE8-4C6E-AAEB-7BF04AE6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1B2A9-D29D-427E-AC74-5C86A3A6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97B5-C2C0-4026-8808-CA7FE160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FCD8-00EF-4C89-A5CD-94AF59A6A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779135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6ECA-A8F1-4F04-BC4D-E30ECB6C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E0C2-93B1-4395-BAED-34319488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43003-17DA-409C-B9F0-63E80C747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BC-91D1-49BC-B8BB-5F33D9A0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DBF0-0BB1-48C3-A483-7549C749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4B242-360D-420D-BD2C-32BA1E8B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623-2A88-470E-B4FA-E341512493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063944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B269-ADCD-4DB2-9FB5-3D227D33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A61E6-65FC-4477-8BF3-6D014D048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80A7A-1788-47A8-A8A4-77BCBEF73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C1B52-C409-4B43-BEF5-2B6C8746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101B3-1619-4D73-AB6B-92DF80B1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6011-BEA3-44E1-BF9E-4FE9154F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68A8-5EE2-4BD0-8D27-9898561149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013458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02410-3858-42F5-A33A-5B2E39AA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37623-7276-4F42-883D-61A778D58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0C71B-36EA-4486-A82B-B703D597F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B4B1-7B09-4436-8AC9-F5BAD514C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8229-ECD8-4CF0-8288-050BFD48D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3913-D8C7-4CFD-8322-446A12BA4A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9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split orient="vert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80505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60B58AD-2780-427A-891A-6089D04A20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9161" y="1826573"/>
            <a:ext cx="3750969" cy="2310991"/>
          </a:xfrm>
        </p:spPr>
        <p:txBody>
          <a:bodyPr>
            <a:normAutofit/>
          </a:bodyPr>
          <a:lstStyle/>
          <a:p>
            <a:pPr algn="r"/>
            <a:r>
              <a:rPr lang="en-US" altLang="en-US" sz="7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Lame Sacrifices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2E33D19-34FF-4A55-B7D8-083132FF12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7272" y="4137564"/>
            <a:ext cx="3152858" cy="1065766"/>
          </a:xfrm>
        </p:spPr>
        <p:txBody>
          <a:bodyPr>
            <a:normAutofit/>
          </a:bodyPr>
          <a:lstStyle/>
          <a:p>
            <a:pPr algn="r"/>
            <a:r>
              <a:rPr lang="en-US" altLang="en-US" sz="2400" dirty="0">
                <a:solidFill>
                  <a:srgbClr val="FFFFFF"/>
                </a:solidFill>
              </a:rPr>
              <a:t>Malachi 1:7-9</a:t>
            </a:r>
          </a:p>
        </p:txBody>
      </p:sp>
      <p:pic>
        <p:nvPicPr>
          <p:cNvPr id="2" name="Picture 1" descr="A sheep standing on grass&#10;&#10;Description automatically generated with medium confidence">
            <a:extLst>
              <a:ext uri="{FF2B5EF4-FFF2-40B4-BE49-F238E27FC236}">
                <a16:creationId xmlns:a16="http://schemas.microsoft.com/office/drawing/2014/main" id="{5C19C64A-7FC7-4BB4-BBD7-F580C6C0B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721"/>
          <a:stretch/>
        </p:blipFill>
        <p:spPr>
          <a:xfrm>
            <a:off x="4713872" y="1915214"/>
            <a:ext cx="3487862" cy="2895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74E355-F354-4303-AB82-EE6D72CB3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Lame Sacrifices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48D2B16-A804-4BD6-8B2B-07A8AA9CD5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903" y="2177172"/>
            <a:ext cx="5099550" cy="413495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The letter of the Law required that animals sacrificed to God be without defect                          </a:t>
            </a:r>
            <a:r>
              <a:rPr lang="en-US" altLang="en-US" sz="2800" dirty="0"/>
              <a:t>(Deut. 15:19-21; Lev. 22:19-22).</a:t>
            </a:r>
          </a:p>
          <a:p>
            <a:r>
              <a:rPr lang="en-US" altLang="en-US" sz="2800" b="1" dirty="0"/>
              <a:t>God’s concern was not primarily for the condition of the animal, but for the condition of the heart of the one who sacrificed it </a:t>
            </a:r>
            <a:r>
              <a:rPr lang="en-US" altLang="en-US" sz="2800" dirty="0"/>
              <a:t>(Psalm 51:16-17; 50:8-15; Micah 6:6-8; John 4:24).</a:t>
            </a:r>
          </a:p>
        </p:txBody>
      </p:sp>
      <p:pic>
        <p:nvPicPr>
          <p:cNvPr id="18438" name="Picture 6" descr="Lameness treatment guidelines for sheep save UK farmers £700M - School of  Life Sciences - Latest News and Events">
            <a:extLst>
              <a:ext uri="{FF2B5EF4-FFF2-40B4-BE49-F238E27FC236}">
                <a16:creationId xmlns:a16="http://schemas.microsoft.com/office/drawing/2014/main" id="{8C79F741-56E2-45DE-81B9-00E9DB3E3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3746"/>
          <a:stretch/>
        </p:blipFill>
        <p:spPr bwMode="auto">
          <a:xfrm>
            <a:off x="5981865" y="3086180"/>
            <a:ext cx="2615945" cy="258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DC2738D-B6F8-47C0-BDC6-A5255B05D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Characteristics of Lame Sacrifices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A3E230-DE29-45B7-B541-E30E4A66D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91" y="2347913"/>
            <a:ext cx="4953605" cy="4357687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Formal and half-hearted   </a:t>
            </a:r>
            <a:r>
              <a:rPr lang="en-US" altLang="en-US" sz="2800" dirty="0"/>
              <a:t>(Luke 11:42)</a:t>
            </a:r>
          </a:p>
          <a:p>
            <a:r>
              <a:rPr lang="en-US" altLang="en-US" sz="2800" b="1" dirty="0"/>
              <a:t>Inferior quality that dishonors God </a:t>
            </a:r>
            <a:r>
              <a:rPr lang="en-US" altLang="en-US" sz="2800" dirty="0"/>
              <a:t>(Malachi 1:10-14)</a:t>
            </a:r>
          </a:p>
          <a:p>
            <a:pPr>
              <a:buFontTx/>
              <a:buNone/>
            </a:pPr>
            <a:r>
              <a:rPr lang="en-US" altLang="en-US" sz="2800" dirty="0"/>
              <a:t>  </a:t>
            </a:r>
            <a:r>
              <a:rPr lang="en-US" altLang="en-US" sz="2800" b="1" dirty="0"/>
              <a:t>David’s attitude was correct! </a:t>
            </a:r>
          </a:p>
          <a:p>
            <a:pPr lvl="1">
              <a:buFontTx/>
              <a:buNone/>
            </a:pPr>
            <a:r>
              <a:rPr lang="en-US" altLang="en-US" sz="2800" i="1" dirty="0"/>
              <a:t>“…nor will I offer burnt offerings to the LORD my  God with that which costs me nothing” (2 Samuel 24:24).</a:t>
            </a:r>
          </a:p>
        </p:txBody>
      </p:sp>
      <p:pic>
        <p:nvPicPr>
          <p:cNvPr id="15" name="Picture 6" descr="Lameness treatment guidelines for sheep save UK farmers £700M - School of  Life Sciences - Latest News and Events">
            <a:extLst>
              <a:ext uri="{FF2B5EF4-FFF2-40B4-BE49-F238E27FC236}">
                <a16:creationId xmlns:a16="http://schemas.microsoft.com/office/drawing/2014/main" id="{65E82F90-521A-4376-B0FD-4636C4F43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3746"/>
          <a:stretch/>
        </p:blipFill>
        <p:spPr bwMode="auto">
          <a:xfrm>
            <a:off x="5793096" y="2975951"/>
            <a:ext cx="2615945" cy="258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1DBCB1E-1DD6-4F90-8E2C-1E00D4809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Are our Sacrifices Lame?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FD7FCCD-E497-4A07-968C-C09A9F138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91" y="2301261"/>
            <a:ext cx="4875509" cy="4556739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When we pray? </a:t>
            </a:r>
            <a:r>
              <a:rPr lang="en-US" altLang="en-US" sz="2800" dirty="0"/>
              <a:t>(1 Cor. 14:15)</a:t>
            </a:r>
          </a:p>
          <a:p>
            <a:r>
              <a:rPr lang="en-US" altLang="en-US" sz="2800" b="1" dirty="0"/>
              <a:t>When we sing? </a:t>
            </a:r>
            <a:r>
              <a:rPr lang="en-US" altLang="en-US" sz="2800" dirty="0"/>
              <a:t>(Hebrews 13:15; Psalm 104:33)</a:t>
            </a:r>
          </a:p>
          <a:p>
            <a:r>
              <a:rPr lang="en-US" altLang="en-US" sz="2800" b="1" dirty="0"/>
              <a:t>When we give? </a:t>
            </a:r>
            <a:r>
              <a:rPr lang="en-US" altLang="en-US" sz="2800" dirty="0"/>
              <a:t>(2 Cor. 9:7)</a:t>
            </a:r>
          </a:p>
          <a:p>
            <a:r>
              <a:rPr lang="en-US" altLang="en-US" sz="2800" b="1" dirty="0"/>
              <a:t>When we do good works?           </a:t>
            </a:r>
            <a:r>
              <a:rPr lang="en-US" altLang="en-US" sz="2800" dirty="0"/>
              <a:t>(Galatians 6:9; Titus 3:8, 14)</a:t>
            </a:r>
          </a:p>
          <a:p>
            <a:r>
              <a:rPr lang="en-US" altLang="en-US" sz="2800" b="1" dirty="0"/>
              <a:t>When we study? </a:t>
            </a:r>
            <a:r>
              <a:rPr lang="en-US" altLang="en-US" sz="2800" dirty="0"/>
              <a:t>(2 Tim 2:15, Acts 17:11)</a:t>
            </a:r>
          </a:p>
          <a:p>
            <a:r>
              <a:rPr lang="en-US" altLang="en-US" sz="2800" b="1" dirty="0"/>
              <a:t>When we teach others?            </a:t>
            </a:r>
            <a:r>
              <a:rPr lang="en-US" altLang="en-US" sz="2800" dirty="0"/>
              <a:t>(2 Cor. 5:10-11)</a:t>
            </a:r>
          </a:p>
        </p:txBody>
      </p:sp>
      <p:pic>
        <p:nvPicPr>
          <p:cNvPr id="15" name="Picture 6" descr="Lameness treatment guidelines for sheep save UK farmers £700M - School of  Life Sciences - Latest News and Events">
            <a:extLst>
              <a:ext uri="{FF2B5EF4-FFF2-40B4-BE49-F238E27FC236}">
                <a16:creationId xmlns:a16="http://schemas.microsoft.com/office/drawing/2014/main" id="{EBC664F3-5C55-4FB5-A6A3-D4B2E09F8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3746"/>
          <a:stretch/>
        </p:blipFill>
        <p:spPr bwMode="auto">
          <a:xfrm>
            <a:off x="5793096" y="2975951"/>
            <a:ext cx="2615945" cy="258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1DBCB1E-1DD6-4F90-8E2C-1E00D4809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God Sacrificed His Perfect Lamb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FD7FCCD-E497-4A07-968C-C09A9F138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91" y="2301261"/>
            <a:ext cx="7577834" cy="4556739"/>
          </a:xfrm>
        </p:spPr>
        <p:txBody>
          <a:bodyPr>
            <a:noAutofit/>
          </a:bodyPr>
          <a:lstStyle/>
          <a:p>
            <a:pPr marL="285750" indent="-285750"/>
            <a:r>
              <a:rPr lang="en-US" altLang="en-US" sz="2800" b="1" dirty="0"/>
              <a:t>We were redeemed with “the precious blood of Christ, as of a lamb without blemish and without spot” </a:t>
            </a:r>
            <a:r>
              <a:rPr lang="en-US" altLang="en-US" sz="2800" dirty="0"/>
              <a:t>(1 Peter 1:19). </a:t>
            </a:r>
          </a:p>
          <a:p>
            <a:pPr marL="285750" indent="-285750"/>
            <a:r>
              <a:rPr lang="en-US" altLang="en-US" sz="2800" b="1" dirty="0"/>
              <a:t>Jesus is the Worthy Lamb! </a:t>
            </a:r>
            <a:r>
              <a:rPr lang="en-US" altLang="en-US" sz="2800" dirty="0"/>
              <a:t>(Rev. 5:12).</a:t>
            </a:r>
          </a:p>
          <a:p>
            <a:pPr marL="0" indent="0" algn="ctr">
              <a:buNone/>
            </a:pP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</a:rPr>
              <a:t>“Love so amazing, so divine, demands my life, my soul, my all!”</a:t>
            </a:r>
          </a:p>
        </p:txBody>
      </p:sp>
    </p:spTree>
    <p:extLst>
      <p:ext uri="{BB962C8B-B14F-4D97-AF65-F5344CB8AC3E}">
        <p14:creationId xmlns:p14="http://schemas.microsoft.com/office/powerpoint/2010/main" val="3240480792"/>
      </p:ext>
    </p:extLst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299</Words>
  <Application>Microsoft Office PowerPoint</Application>
  <PresentationFormat>On-screen Show (4:3)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Agency FB</vt:lpstr>
      <vt:lpstr>Arial</vt:lpstr>
      <vt:lpstr>Berlin Sans FB Demi</vt:lpstr>
      <vt:lpstr>Bernard MT Condensed</vt:lpstr>
      <vt:lpstr>Calibri</vt:lpstr>
      <vt:lpstr>Calibri Light</vt:lpstr>
      <vt:lpstr>Office Theme</vt:lpstr>
      <vt:lpstr>1_Office Theme</vt:lpstr>
      <vt:lpstr>Lame Sacrifices </vt:lpstr>
      <vt:lpstr>Lame Sacrifices</vt:lpstr>
      <vt:lpstr>Characteristics of Lame Sacrifices</vt:lpstr>
      <vt:lpstr>Are our Sacrifices Lame?</vt:lpstr>
      <vt:lpstr>God Sacrificed His Perfect Lamb</vt:lpstr>
      <vt:lpstr>Eastside Church of Christ</vt:lpstr>
    </vt:vector>
  </TitlesOfParts>
  <Company>New Georgia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Lame Sacrifices</dc:title>
  <dc:creator>Sandi  Klein</dc:creator>
  <cp:lastModifiedBy>Steve</cp:lastModifiedBy>
  <cp:revision>14</cp:revision>
  <dcterms:created xsi:type="dcterms:W3CDTF">2010-12-11T16:04:14Z</dcterms:created>
  <dcterms:modified xsi:type="dcterms:W3CDTF">2021-04-11T20:39:53Z</dcterms:modified>
</cp:coreProperties>
</file>