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360E4C-BA21-224C-BB52-2A8531220DB9}" v="2" dt="2023-04-16T20:30:57.4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47"/>
    <p:restoredTop sz="94671"/>
  </p:normalViewPr>
  <p:slideViewPr>
    <p:cSldViewPr snapToGrid="0">
      <p:cViewPr varScale="1">
        <p:scale>
          <a:sx n="90" d="100"/>
          <a:sy n="90" d="100"/>
        </p:scale>
        <p:origin x="208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ton Richter" userId="fd7e5c41c0f59b28" providerId="LiveId" clId="{1B360E4C-BA21-224C-BB52-2A8531220DB9}"/>
    <pc:docChg chg="modSld">
      <pc:chgData name="Colton Richter" userId="fd7e5c41c0f59b28" providerId="LiveId" clId="{1B360E4C-BA21-224C-BB52-2A8531220DB9}" dt="2023-04-16T20:30:57.461" v="1"/>
      <pc:docMkLst>
        <pc:docMk/>
      </pc:docMkLst>
      <pc:sldChg chg="modAnim">
        <pc:chgData name="Colton Richter" userId="fd7e5c41c0f59b28" providerId="LiveId" clId="{1B360E4C-BA21-224C-BB52-2A8531220DB9}" dt="2023-04-16T20:30:57.461" v="1"/>
        <pc:sldMkLst>
          <pc:docMk/>
          <pc:sldMk cId="3475882550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9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57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44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8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89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3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7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2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11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D565-4F94-054E-9B17-9CF2D501D57E}" type="datetimeFigureOut">
              <a:rPr lang="en-US" smtClean="0"/>
              <a:t>4/16/23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59294-6FDF-7D4E-841F-5CC6328BE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0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3" name="Rectangle 1052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" name="Rectangle 1054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7" name="Rectangle 1056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9" name="Rectangle 1058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Download Free Stock Photo of Family Adopting Represents Foster Mother And Adoption ">
            <a:extLst>
              <a:ext uri="{FF2B5EF4-FFF2-40B4-BE49-F238E27FC236}">
                <a16:creationId xmlns:a16="http://schemas.microsoft.com/office/drawing/2014/main" id="{78E498C9-78E0-76DD-C1F1-463261559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562" y="638068"/>
            <a:ext cx="5581864" cy="5581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C6ECA4-39BE-0717-FB75-11502E50CD3F}"/>
              </a:ext>
            </a:extLst>
          </p:cNvPr>
          <p:cNvSpPr txBox="1"/>
          <p:nvPr/>
        </p:nvSpPr>
        <p:spPr>
          <a:xfrm>
            <a:off x="321672" y="863600"/>
            <a:ext cx="29182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Sinhala Sangam MN" pitchFamily="2" charset="0"/>
                <a:cs typeface="Latha" panose="020B0604020202020204" pitchFamily="34" charset="0"/>
              </a:rPr>
              <a:t>The God Above, Our Adopted Father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945F41-7EB9-5E59-F9B5-4D9D0860CE18}"/>
              </a:ext>
            </a:extLst>
          </p:cNvPr>
          <p:cNvSpPr txBox="1"/>
          <p:nvPr/>
        </p:nvSpPr>
        <p:spPr>
          <a:xfrm>
            <a:off x="321672" y="3687199"/>
            <a:ext cx="2918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l Nile" pitchFamily="2" charset="-78"/>
                <a:cs typeface="Al Nile" pitchFamily="2" charset="-78"/>
              </a:rPr>
              <a:t>Eph. 1; Rom. 8</a:t>
            </a:r>
          </a:p>
        </p:txBody>
      </p:sp>
    </p:spTree>
    <p:extLst>
      <p:ext uri="{BB962C8B-B14F-4D97-AF65-F5344CB8AC3E}">
        <p14:creationId xmlns:p14="http://schemas.microsoft.com/office/powerpoint/2010/main" val="315508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E178B-3B8A-C63B-301A-0B3AF9C36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66" y="582765"/>
            <a:ext cx="2401025" cy="2374996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Sinhala Sangam MN" pitchFamily="2" charset="0"/>
              </a:rPr>
              <a:t>Before We Were Adopted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2CCE9-B55A-DFFE-183E-2E7A98424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357" y="10137"/>
            <a:ext cx="6113357" cy="6878281"/>
          </a:xfrm>
        </p:spPr>
        <p:txBody>
          <a:bodyPr anchor="ctr">
            <a:normAutofit/>
          </a:bodyPr>
          <a:lstStyle/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We were lost and neglected</a:t>
            </a:r>
          </a:p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We followed bad instructions and advice</a:t>
            </a:r>
          </a:p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We were being guided to destruction and death</a:t>
            </a:r>
          </a:p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We were futile, foolish, dirty, lustful, and gullible 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(Rom. 1:21-27; 1 Cor. 6:8-10)</a:t>
            </a:r>
          </a:p>
        </p:txBody>
      </p:sp>
      <p:pic>
        <p:nvPicPr>
          <p:cNvPr id="3074" name="Picture 2" descr="Download Free Stock Photo of Family Adopting Represents Foster Mother And Adoption ">
            <a:extLst>
              <a:ext uri="{FF2B5EF4-FFF2-40B4-BE49-F238E27FC236}">
                <a16:creationId xmlns:a16="http://schemas.microsoft.com/office/drawing/2014/main" id="{F88293CB-86DF-0A5B-0630-57B8487D6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42" y="3604160"/>
            <a:ext cx="2671075" cy="267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03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E178B-3B8A-C63B-301A-0B3AF9C36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66" y="582765"/>
            <a:ext cx="2401025" cy="2374996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Sinhala Sangam MN" pitchFamily="2" charset="0"/>
              </a:rPr>
              <a:t>We Were Given An Escape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2CCE9-B55A-DFFE-183E-2E7A98424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0384" y="10140"/>
            <a:ext cx="6071330" cy="6837722"/>
          </a:xfrm>
        </p:spPr>
        <p:txBody>
          <a:bodyPr anchor="ctr">
            <a:normAutofit/>
          </a:bodyPr>
          <a:lstStyle/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God did the work 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(Rom. 5:8)</a:t>
            </a:r>
          </a:p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Jesus is the door to freedom 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(Jn. 10:7-10; 14:6)</a:t>
            </a:r>
          </a:p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We walk out that door by forsaking this world and devoting ourselves to God 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(1 Cor. 6:11b; Acts 22:16)</a:t>
            </a:r>
          </a:p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Nothing can make us walk back through that door 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(Rom. 8:38-39)</a:t>
            </a:r>
            <a:endParaRPr lang="en-US" sz="3200" dirty="0">
              <a:latin typeface="Al Nile" pitchFamily="2" charset="-78"/>
              <a:cs typeface="Al Nile" pitchFamily="2" charset="-78"/>
            </a:endParaRPr>
          </a:p>
          <a:p>
            <a:endParaRPr lang="en-US" sz="3200" dirty="0">
              <a:latin typeface="Al Nile" pitchFamily="2" charset="-78"/>
              <a:cs typeface="Al Nile" pitchFamily="2" charset="-78"/>
            </a:endParaRPr>
          </a:p>
        </p:txBody>
      </p:sp>
      <p:pic>
        <p:nvPicPr>
          <p:cNvPr id="3074" name="Picture 2" descr="Download Free Stock Photo of Family Adopting Represents Foster Mother And Adoption ">
            <a:extLst>
              <a:ext uri="{FF2B5EF4-FFF2-40B4-BE49-F238E27FC236}">
                <a16:creationId xmlns:a16="http://schemas.microsoft.com/office/drawing/2014/main" id="{F88293CB-86DF-0A5B-0630-57B8487D6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42" y="3604160"/>
            <a:ext cx="2671075" cy="267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761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E178B-3B8A-C63B-301A-0B3AF9C36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666" y="582765"/>
            <a:ext cx="2401025" cy="2374996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Sinhala Sangam MN" pitchFamily="2" charset="0"/>
              </a:rPr>
              <a:t>We’ve Been Adopted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2CCE9-B55A-DFFE-183E-2E7A98424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0384" y="10140"/>
            <a:ext cx="6071330" cy="6837722"/>
          </a:xfrm>
        </p:spPr>
        <p:txBody>
          <a:bodyPr anchor="ctr">
            <a:normAutofit/>
          </a:bodyPr>
          <a:lstStyle/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God chose us before the foundation of the world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(Eph. 1:4)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His plan took time to come to fruition</a:t>
            </a:r>
          </a:p>
          <a:p>
            <a:pPr lvl="2"/>
            <a:r>
              <a:rPr lang="en-US" sz="2800" dirty="0">
                <a:latin typeface="Al Nile" pitchFamily="2" charset="-78"/>
                <a:cs typeface="Al Nile" pitchFamily="2" charset="-78"/>
              </a:rPr>
              <a:t>(Gal. 4:4)</a:t>
            </a:r>
          </a:p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Because we are adopted, we can call God our Father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(Rom. 8:12-15)</a:t>
            </a:r>
          </a:p>
          <a:p>
            <a:endParaRPr lang="en-US" sz="3200" dirty="0">
              <a:latin typeface="Al Nile" pitchFamily="2" charset="-78"/>
              <a:cs typeface="Al Nile" pitchFamily="2" charset="-78"/>
            </a:endParaRPr>
          </a:p>
        </p:txBody>
      </p:sp>
      <p:pic>
        <p:nvPicPr>
          <p:cNvPr id="3074" name="Picture 2" descr="Download Free Stock Photo of Family Adopting Represents Foster Mother And Adoption ">
            <a:extLst>
              <a:ext uri="{FF2B5EF4-FFF2-40B4-BE49-F238E27FC236}">
                <a16:creationId xmlns:a16="http://schemas.microsoft.com/office/drawing/2014/main" id="{F88293CB-86DF-0A5B-0630-57B8487D6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42" y="3604160"/>
            <a:ext cx="2671075" cy="267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12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E178B-3B8A-C63B-301A-0B3AF9C36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42" y="863424"/>
            <a:ext cx="2671075" cy="2096449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Sinhala Sangam MN" pitchFamily="2" charset="0"/>
              </a:rPr>
              <a:t>We’ve Been Given A New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2CCE9-B55A-DFFE-183E-2E7A98424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0384" y="10140"/>
            <a:ext cx="6071330" cy="6837722"/>
          </a:xfrm>
        </p:spPr>
        <p:txBody>
          <a:bodyPr anchor="ctr">
            <a:normAutofit/>
          </a:bodyPr>
          <a:lstStyle/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A loving Heavenly Father </a:t>
            </a:r>
          </a:p>
          <a:p>
            <a:pPr lvl="1"/>
            <a:r>
              <a:rPr lang="en-US" sz="2800" dirty="0">
                <a:latin typeface="Al Nile" pitchFamily="2" charset="-78"/>
                <a:cs typeface="Al Nile" pitchFamily="2" charset="-78"/>
              </a:rPr>
              <a:t>(1 Cor. 8:6; Lk. 6:35-36)</a:t>
            </a:r>
          </a:p>
          <a:p>
            <a:r>
              <a:rPr lang="en-US" dirty="0">
                <a:latin typeface="Al Nile" pitchFamily="2" charset="-78"/>
                <a:cs typeface="Al Nile" pitchFamily="2" charset="-78"/>
              </a:rPr>
              <a:t>An elder Brother, Jesus Christ </a:t>
            </a:r>
          </a:p>
          <a:p>
            <a:pPr lvl="1"/>
            <a:r>
              <a:rPr lang="en-US" dirty="0">
                <a:latin typeface="Al Nile" pitchFamily="2" charset="-78"/>
                <a:cs typeface="Al Nile" pitchFamily="2" charset="-78"/>
              </a:rPr>
              <a:t>(Rom. 8:29; Mk. 3:34-35)</a:t>
            </a:r>
          </a:p>
          <a:p>
            <a:r>
              <a:rPr lang="en-US" dirty="0">
                <a:latin typeface="Al Nile" pitchFamily="2" charset="-78"/>
                <a:cs typeface="Al Nile" pitchFamily="2" charset="-78"/>
              </a:rPr>
              <a:t>Fathers, Mothers, Brothers and Sisters</a:t>
            </a:r>
          </a:p>
          <a:p>
            <a:pPr lvl="1"/>
            <a:r>
              <a:rPr lang="en-US" dirty="0">
                <a:latin typeface="Al Nile" pitchFamily="2" charset="-78"/>
                <a:cs typeface="Al Nile" pitchFamily="2" charset="-78"/>
              </a:rPr>
              <a:t>(Mk. 10:29-30)</a:t>
            </a:r>
          </a:p>
          <a:p>
            <a:endParaRPr lang="en-US" sz="3200" dirty="0">
              <a:latin typeface="Al Nile" pitchFamily="2" charset="-78"/>
              <a:cs typeface="Al Nile" pitchFamily="2" charset="-78"/>
            </a:endParaRPr>
          </a:p>
        </p:txBody>
      </p:sp>
      <p:pic>
        <p:nvPicPr>
          <p:cNvPr id="3074" name="Picture 2" descr="Download Free Stock Photo of Family Adopting Represents Foster Mother And Adoption ">
            <a:extLst>
              <a:ext uri="{FF2B5EF4-FFF2-40B4-BE49-F238E27FC236}">
                <a16:creationId xmlns:a16="http://schemas.microsoft.com/office/drawing/2014/main" id="{F88293CB-86DF-0A5B-0630-57B8487D6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42" y="3604160"/>
            <a:ext cx="2671075" cy="267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10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E178B-3B8A-C63B-301A-0B3AF9C36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42" y="863424"/>
            <a:ext cx="2671075" cy="2096449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Sinhala Sangam MN" pitchFamily="2" charset="0"/>
              </a:rPr>
              <a:t>We’ve Been Given Gifts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2CCE9-B55A-DFFE-183E-2E7A98424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0384" y="10140"/>
            <a:ext cx="6071330" cy="6837722"/>
          </a:xfrm>
        </p:spPr>
        <p:txBody>
          <a:bodyPr anchor="ctr">
            <a:normAutofit/>
          </a:bodyPr>
          <a:lstStyle/>
          <a:p>
            <a:r>
              <a:rPr lang="en-US" sz="3200" dirty="0">
                <a:latin typeface="Al Nile" pitchFamily="2" charset="-78"/>
                <a:cs typeface="Al Nile" pitchFamily="2" charset="-78"/>
              </a:rPr>
              <a:t>In this life</a:t>
            </a:r>
          </a:p>
          <a:p>
            <a:pPr lvl="1"/>
            <a:r>
              <a:rPr lang="en-US" dirty="0">
                <a:latin typeface="Al Nile" pitchFamily="2" charset="-78"/>
                <a:cs typeface="Al Nile" pitchFamily="2" charset="-78"/>
              </a:rPr>
              <a:t>(Lk. 11:10-13)</a:t>
            </a:r>
          </a:p>
          <a:p>
            <a:r>
              <a:rPr lang="en-US" dirty="0">
                <a:latin typeface="Al Nile" pitchFamily="2" charset="-78"/>
                <a:cs typeface="Al Nile" pitchFamily="2" charset="-78"/>
              </a:rPr>
              <a:t>An Inheritance</a:t>
            </a:r>
          </a:p>
          <a:p>
            <a:pPr lvl="1"/>
            <a:r>
              <a:rPr lang="en-US" dirty="0">
                <a:latin typeface="Al Nile" pitchFamily="2" charset="-78"/>
                <a:cs typeface="Al Nile" pitchFamily="2" charset="-78"/>
              </a:rPr>
              <a:t>(Rom. 8:16-17; Rom. 6:22; 2 Tim. 4:8; James 1:12; Rev. 2:10)</a:t>
            </a:r>
          </a:p>
          <a:p>
            <a:endParaRPr lang="en-US" sz="3200" dirty="0">
              <a:latin typeface="Al Nile" pitchFamily="2" charset="-78"/>
              <a:cs typeface="Al Nile" pitchFamily="2" charset="-78"/>
            </a:endParaRPr>
          </a:p>
        </p:txBody>
      </p:sp>
      <p:pic>
        <p:nvPicPr>
          <p:cNvPr id="3074" name="Picture 2" descr="Download Free Stock Photo of Family Adopting Represents Foster Mother And Adoption ">
            <a:extLst>
              <a:ext uri="{FF2B5EF4-FFF2-40B4-BE49-F238E27FC236}">
                <a16:creationId xmlns:a16="http://schemas.microsoft.com/office/drawing/2014/main" id="{F88293CB-86DF-0A5B-0630-57B8487D65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42" y="3604160"/>
            <a:ext cx="2671075" cy="267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588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251</Words>
  <Application>Microsoft Macintosh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 Nile</vt:lpstr>
      <vt:lpstr>Arial</vt:lpstr>
      <vt:lpstr>Calibri</vt:lpstr>
      <vt:lpstr>Calibri Light</vt:lpstr>
      <vt:lpstr>Sinhala Sangam MN</vt:lpstr>
      <vt:lpstr>Office Theme</vt:lpstr>
      <vt:lpstr>PowerPoint Presentation</vt:lpstr>
      <vt:lpstr>Before We Were Adopted</vt:lpstr>
      <vt:lpstr>We Were Given An Escape</vt:lpstr>
      <vt:lpstr>We’ve Been Adopted</vt:lpstr>
      <vt:lpstr>We’ve Been Given A New Family</vt:lpstr>
      <vt:lpstr>We’ve Been Given Gifts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Colton Richter</dc:creator>
  <cp:lastModifiedBy>Colton Richter</cp:lastModifiedBy>
  <cp:revision>1</cp:revision>
  <dcterms:created xsi:type="dcterms:W3CDTF">2023-04-15T18:52:05Z</dcterms:created>
  <dcterms:modified xsi:type="dcterms:W3CDTF">2023-04-16T20:31:01Z</dcterms:modified>
</cp:coreProperties>
</file>