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notesMasterIdLst>
    <p:notesMasterId r:id="rId15"/>
  </p:notesMasterIdLst>
  <p:sldIdLst>
    <p:sldId id="370" r:id="rId2"/>
    <p:sldId id="388" r:id="rId3"/>
    <p:sldId id="373" r:id="rId4"/>
    <p:sldId id="379" r:id="rId5"/>
    <p:sldId id="376" r:id="rId6"/>
    <p:sldId id="377" r:id="rId7"/>
    <p:sldId id="374" r:id="rId8"/>
    <p:sldId id="381" r:id="rId9"/>
    <p:sldId id="375" r:id="rId10"/>
    <p:sldId id="382" r:id="rId11"/>
    <p:sldId id="380" r:id="rId12"/>
    <p:sldId id="383" r:id="rId13"/>
    <p:sldId id="384" r:id="rId14"/>
  </p:sldIdLst>
  <p:sldSz cx="9144000" cy="6858000" type="screen4x3"/>
  <p:notesSz cx="6858000" cy="9144000"/>
  <p:embeddedFontLst>
    <p:embeddedFont>
      <p:font typeface="Copperplate Gothic Light" pitchFamily="34" charset="0"/>
      <p:regular r:id="rId16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FF66"/>
    <a:srgbClr val="EAAD00"/>
    <a:srgbClr val="CC9900"/>
    <a:srgbClr val="000000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30" autoAdjust="0"/>
  </p:normalViewPr>
  <p:slideViewPr>
    <p:cSldViewPr>
      <p:cViewPr>
        <p:scale>
          <a:sx n="88" d="100"/>
          <a:sy n="88" d="100"/>
        </p:scale>
        <p:origin x="-78" y="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DE4B10A0-F659-4F68-9C98-6A5C6EB223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D451295-FD4E-45FC-BFCF-161CF0EBFDD0}" type="slidenum">
              <a:rPr lang="en-US"/>
              <a:pPr/>
              <a:t>1</a:t>
            </a:fld>
            <a:endParaRPr 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0EEBC7D-A604-44D0-8280-C6FACB127097}" type="slidenum">
              <a:rPr lang="en-US"/>
              <a:pPr/>
              <a:t>2</a:t>
            </a:fld>
            <a:endParaRPr 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8D29524-C3F1-460C-8566-772501F72638}" type="slidenum">
              <a:rPr lang="en-US"/>
              <a:pPr/>
              <a:t>3</a:t>
            </a:fld>
            <a:endParaRPr lang="en-US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E4F5141-FADC-4470-BE06-C1D0AA1182C0}" type="slidenum">
              <a:rPr lang="en-US"/>
              <a:pPr/>
              <a:t>6</a:t>
            </a:fld>
            <a:endParaRPr lang="en-US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D1E3D29-86BC-4DC3-BFDF-AD73CC2B413F}" type="slidenum">
              <a:rPr lang="en-US"/>
              <a:pPr/>
              <a:t>10</a:t>
            </a:fld>
            <a:endParaRPr lang="en-US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7657AFC-FF10-4130-9A0C-DC3CC0679CFC}" type="slidenum">
              <a:rPr lang="en-US"/>
              <a:pPr/>
              <a:t>12</a:t>
            </a:fld>
            <a:endParaRPr lang="en-US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99EAE9F-8886-439C-910E-801DEFEA27BD}" type="slidenum">
              <a:rPr lang="en-US"/>
              <a:pPr/>
              <a:t>13</a:t>
            </a:fld>
            <a:endParaRPr lang="en-US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7463"/>
            <a:ext cx="9178925" cy="6905626"/>
            <a:chOff x="0" y="-11"/>
            <a:chExt cx="5782" cy="435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1824"/>
              <a:ext cx="5774" cy="251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59" cy="1824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5301" y="-11"/>
              <a:ext cx="481" cy="4284"/>
              <a:chOff x="5301" y="-11"/>
              <a:chExt cx="481" cy="4284"/>
            </a:xfrm>
          </p:grpSpPr>
          <p:sp>
            <p:nvSpPr>
              <p:cNvPr id="49" name="Freeform 6"/>
              <p:cNvSpPr>
                <a:spLocks/>
              </p:cNvSpPr>
              <p:nvPr/>
            </p:nvSpPr>
            <p:spPr bwMode="auto">
              <a:xfrm>
                <a:off x="5301" y="-11"/>
                <a:ext cx="241" cy="4284"/>
              </a:xfrm>
              <a:custGeom>
                <a:avLst/>
                <a:gdLst>
                  <a:gd name="T0" fmla="*/ 0 w 241"/>
                  <a:gd name="T1" fmla="*/ 4234 h 4284"/>
                  <a:gd name="T2" fmla="*/ 0 w 241"/>
                  <a:gd name="T3" fmla="*/ 0 h 4284"/>
                  <a:gd name="T4" fmla="*/ 240 w 241"/>
                  <a:gd name="T5" fmla="*/ 0 h 4284"/>
                  <a:gd name="T6" fmla="*/ 240 w 241"/>
                  <a:gd name="T7" fmla="*/ 4234 h 4284"/>
                  <a:gd name="T8" fmla="*/ 192 w 241"/>
                  <a:gd name="T9" fmla="*/ 4283 h 4284"/>
                  <a:gd name="T10" fmla="*/ 144 w 241"/>
                  <a:gd name="T11" fmla="*/ 4281 h 4284"/>
                  <a:gd name="T12" fmla="*/ 112 w 241"/>
                  <a:gd name="T13" fmla="*/ 4281 h 4284"/>
                  <a:gd name="T14" fmla="*/ 49 w 241"/>
                  <a:gd name="T15" fmla="*/ 4281 h 4284"/>
                  <a:gd name="T16" fmla="*/ 0 w 241"/>
                  <a:gd name="T17" fmla="*/ 4234 h 4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1" h="4284">
                    <a:moveTo>
                      <a:pt x="0" y="4234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34"/>
                    </a:lnTo>
                    <a:lnTo>
                      <a:pt x="192" y="4283"/>
                    </a:lnTo>
                    <a:lnTo>
                      <a:pt x="144" y="4281"/>
                    </a:lnTo>
                    <a:lnTo>
                      <a:pt x="112" y="4281"/>
                    </a:lnTo>
                    <a:lnTo>
                      <a:pt x="49" y="4281"/>
                    </a:lnTo>
                    <a:lnTo>
                      <a:pt x="0" y="4234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Freeform 7"/>
              <p:cNvSpPr>
                <a:spLocks/>
              </p:cNvSpPr>
              <p:nvPr/>
            </p:nvSpPr>
            <p:spPr bwMode="auto">
              <a:xfrm>
                <a:off x="5541" y="-11"/>
                <a:ext cx="241" cy="4284"/>
              </a:xfrm>
              <a:custGeom>
                <a:avLst/>
                <a:gdLst>
                  <a:gd name="T0" fmla="*/ 0 w 241"/>
                  <a:gd name="T1" fmla="*/ 4234 h 4284"/>
                  <a:gd name="T2" fmla="*/ 0 w 241"/>
                  <a:gd name="T3" fmla="*/ 0 h 4284"/>
                  <a:gd name="T4" fmla="*/ 240 w 241"/>
                  <a:gd name="T5" fmla="*/ 0 h 4284"/>
                  <a:gd name="T6" fmla="*/ 240 w 241"/>
                  <a:gd name="T7" fmla="*/ 4234 h 4284"/>
                  <a:gd name="T8" fmla="*/ 192 w 241"/>
                  <a:gd name="T9" fmla="*/ 4283 h 4284"/>
                  <a:gd name="T10" fmla="*/ 144 w 241"/>
                  <a:gd name="T11" fmla="*/ 4281 h 4284"/>
                  <a:gd name="T12" fmla="*/ 112 w 241"/>
                  <a:gd name="T13" fmla="*/ 4281 h 4284"/>
                  <a:gd name="T14" fmla="*/ 49 w 241"/>
                  <a:gd name="T15" fmla="*/ 4281 h 4284"/>
                  <a:gd name="T16" fmla="*/ 0 w 241"/>
                  <a:gd name="T17" fmla="*/ 4234 h 4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1" h="4284">
                    <a:moveTo>
                      <a:pt x="0" y="4234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34"/>
                    </a:lnTo>
                    <a:lnTo>
                      <a:pt x="192" y="4283"/>
                    </a:lnTo>
                    <a:lnTo>
                      <a:pt x="144" y="4281"/>
                    </a:lnTo>
                    <a:lnTo>
                      <a:pt x="112" y="4281"/>
                    </a:lnTo>
                    <a:lnTo>
                      <a:pt x="49" y="4281"/>
                    </a:lnTo>
                    <a:lnTo>
                      <a:pt x="0" y="4234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8" name="Group 8"/>
            <p:cNvGrpSpPr>
              <a:grpSpLocks/>
            </p:cNvGrpSpPr>
            <p:nvPr/>
          </p:nvGrpSpPr>
          <p:grpSpPr bwMode="auto">
            <a:xfrm>
              <a:off x="0" y="0"/>
              <a:ext cx="481" cy="4273"/>
              <a:chOff x="0" y="0"/>
              <a:chExt cx="481" cy="4273"/>
            </a:xfrm>
          </p:grpSpPr>
          <p:sp>
            <p:nvSpPr>
              <p:cNvPr id="47" name="Freeform 9"/>
              <p:cNvSpPr>
                <a:spLocks/>
              </p:cNvSpPr>
              <p:nvPr/>
            </p:nvSpPr>
            <p:spPr bwMode="auto">
              <a:xfrm>
                <a:off x="0" y="0"/>
                <a:ext cx="241" cy="4273"/>
              </a:xfrm>
              <a:custGeom>
                <a:avLst/>
                <a:gdLst>
                  <a:gd name="T0" fmla="*/ 0 w 241"/>
                  <a:gd name="T1" fmla="*/ 4223 h 4273"/>
                  <a:gd name="T2" fmla="*/ 0 w 241"/>
                  <a:gd name="T3" fmla="*/ 0 h 4273"/>
                  <a:gd name="T4" fmla="*/ 240 w 241"/>
                  <a:gd name="T5" fmla="*/ 0 h 4273"/>
                  <a:gd name="T6" fmla="*/ 240 w 241"/>
                  <a:gd name="T7" fmla="*/ 4223 h 4273"/>
                  <a:gd name="T8" fmla="*/ 192 w 241"/>
                  <a:gd name="T9" fmla="*/ 4272 h 4273"/>
                  <a:gd name="T10" fmla="*/ 144 w 241"/>
                  <a:gd name="T11" fmla="*/ 4270 h 4273"/>
                  <a:gd name="T12" fmla="*/ 112 w 241"/>
                  <a:gd name="T13" fmla="*/ 4270 h 4273"/>
                  <a:gd name="T14" fmla="*/ 49 w 241"/>
                  <a:gd name="T15" fmla="*/ 4270 h 4273"/>
                  <a:gd name="T16" fmla="*/ 0 w 241"/>
                  <a:gd name="T17" fmla="*/ 4223 h 4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1" h="4273">
                    <a:moveTo>
                      <a:pt x="0" y="4223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23"/>
                    </a:lnTo>
                    <a:lnTo>
                      <a:pt x="192" y="4272"/>
                    </a:lnTo>
                    <a:lnTo>
                      <a:pt x="144" y="4270"/>
                    </a:lnTo>
                    <a:lnTo>
                      <a:pt x="112" y="4270"/>
                    </a:lnTo>
                    <a:lnTo>
                      <a:pt x="49" y="4270"/>
                    </a:lnTo>
                    <a:lnTo>
                      <a:pt x="0" y="4223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Freeform 10"/>
              <p:cNvSpPr>
                <a:spLocks/>
              </p:cNvSpPr>
              <p:nvPr/>
            </p:nvSpPr>
            <p:spPr bwMode="auto">
              <a:xfrm>
                <a:off x="240" y="0"/>
                <a:ext cx="241" cy="4273"/>
              </a:xfrm>
              <a:custGeom>
                <a:avLst/>
                <a:gdLst>
                  <a:gd name="T0" fmla="*/ 0 w 241"/>
                  <a:gd name="T1" fmla="*/ 4223 h 4273"/>
                  <a:gd name="T2" fmla="*/ 0 w 241"/>
                  <a:gd name="T3" fmla="*/ 0 h 4273"/>
                  <a:gd name="T4" fmla="*/ 240 w 241"/>
                  <a:gd name="T5" fmla="*/ 0 h 4273"/>
                  <a:gd name="T6" fmla="*/ 240 w 241"/>
                  <a:gd name="T7" fmla="*/ 4223 h 4273"/>
                  <a:gd name="T8" fmla="*/ 192 w 241"/>
                  <a:gd name="T9" fmla="*/ 4272 h 4273"/>
                  <a:gd name="T10" fmla="*/ 144 w 241"/>
                  <a:gd name="T11" fmla="*/ 4270 h 4273"/>
                  <a:gd name="T12" fmla="*/ 112 w 241"/>
                  <a:gd name="T13" fmla="*/ 4270 h 4273"/>
                  <a:gd name="T14" fmla="*/ 49 w 241"/>
                  <a:gd name="T15" fmla="*/ 4270 h 4273"/>
                  <a:gd name="T16" fmla="*/ 0 w 241"/>
                  <a:gd name="T17" fmla="*/ 4223 h 4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1" h="4273">
                    <a:moveTo>
                      <a:pt x="0" y="4223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23"/>
                    </a:lnTo>
                    <a:lnTo>
                      <a:pt x="192" y="4272"/>
                    </a:lnTo>
                    <a:lnTo>
                      <a:pt x="144" y="4270"/>
                    </a:lnTo>
                    <a:lnTo>
                      <a:pt x="112" y="4270"/>
                    </a:lnTo>
                    <a:lnTo>
                      <a:pt x="49" y="4270"/>
                    </a:lnTo>
                    <a:lnTo>
                      <a:pt x="0" y="4223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9" name="Group 11"/>
            <p:cNvGrpSpPr>
              <a:grpSpLocks/>
            </p:cNvGrpSpPr>
            <p:nvPr/>
          </p:nvGrpSpPr>
          <p:grpSpPr bwMode="auto">
            <a:xfrm>
              <a:off x="82" y="838"/>
              <a:ext cx="5590" cy="891"/>
              <a:chOff x="82" y="838"/>
              <a:chExt cx="5590" cy="891"/>
            </a:xfrm>
          </p:grpSpPr>
          <p:grpSp>
            <p:nvGrpSpPr>
              <p:cNvPr id="10" name="Group 12"/>
              <p:cNvGrpSpPr>
                <a:grpSpLocks/>
              </p:cNvGrpSpPr>
              <p:nvPr/>
            </p:nvGrpSpPr>
            <p:grpSpPr bwMode="auto">
              <a:xfrm>
                <a:off x="134" y="838"/>
                <a:ext cx="5538" cy="850"/>
                <a:chOff x="134" y="838"/>
                <a:chExt cx="5538" cy="850"/>
              </a:xfrm>
            </p:grpSpPr>
            <p:sp>
              <p:nvSpPr>
                <p:cNvPr id="29" name="Freeform 13"/>
                <p:cNvSpPr>
                  <a:spLocks/>
                </p:cNvSpPr>
                <p:nvPr/>
              </p:nvSpPr>
              <p:spPr bwMode="auto">
                <a:xfrm>
                  <a:off x="5269" y="1550"/>
                  <a:ext cx="156" cy="117"/>
                </a:xfrm>
                <a:custGeom>
                  <a:avLst/>
                  <a:gdLst>
                    <a:gd name="T0" fmla="*/ 83 w 156"/>
                    <a:gd name="T1" fmla="*/ 0 h 117"/>
                    <a:gd name="T2" fmla="*/ 134 w 156"/>
                    <a:gd name="T3" fmla="*/ 19 h 117"/>
                    <a:gd name="T4" fmla="*/ 152 w 156"/>
                    <a:gd name="T5" fmla="*/ 45 h 117"/>
                    <a:gd name="T6" fmla="*/ 155 w 156"/>
                    <a:gd name="T7" fmla="*/ 70 h 117"/>
                    <a:gd name="T8" fmla="*/ 155 w 156"/>
                    <a:gd name="T9" fmla="*/ 83 h 117"/>
                    <a:gd name="T10" fmla="*/ 146 w 156"/>
                    <a:gd name="T11" fmla="*/ 99 h 117"/>
                    <a:gd name="T12" fmla="*/ 126 w 156"/>
                    <a:gd name="T13" fmla="*/ 107 h 117"/>
                    <a:gd name="T14" fmla="*/ 105 w 156"/>
                    <a:gd name="T15" fmla="*/ 113 h 117"/>
                    <a:gd name="T16" fmla="*/ 86 w 156"/>
                    <a:gd name="T17" fmla="*/ 116 h 117"/>
                    <a:gd name="T18" fmla="*/ 69 w 156"/>
                    <a:gd name="T19" fmla="*/ 116 h 117"/>
                    <a:gd name="T20" fmla="*/ 41 w 156"/>
                    <a:gd name="T21" fmla="*/ 111 h 117"/>
                    <a:gd name="T22" fmla="*/ 21 w 156"/>
                    <a:gd name="T23" fmla="*/ 106 h 117"/>
                    <a:gd name="T24" fmla="*/ 9 w 156"/>
                    <a:gd name="T25" fmla="*/ 98 h 117"/>
                    <a:gd name="T26" fmla="*/ 2 w 156"/>
                    <a:gd name="T27" fmla="*/ 89 h 117"/>
                    <a:gd name="T28" fmla="*/ 0 w 156"/>
                    <a:gd name="T29" fmla="*/ 78 h 117"/>
                    <a:gd name="T30" fmla="*/ 2 w 156"/>
                    <a:gd name="T31" fmla="*/ 60 h 117"/>
                    <a:gd name="T32" fmla="*/ 9 w 156"/>
                    <a:gd name="T33" fmla="*/ 11 h 117"/>
                    <a:gd name="T34" fmla="*/ 83 w 156"/>
                    <a:gd name="T35" fmla="*/ 0 h 11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156" h="117">
                      <a:moveTo>
                        <a:pt x="83" y="0"/>
                      </a:moveTo>
                      <a:lnTo>
                        <a:pt x="134" y="19"/>
                      </a:lnTo>
                      <a:lnTo>
                        <a:pt x="152" y="45"/>
                      </a:lnTo>
                      <a:lnTo>
                        <a:pt x="155" y="70"/>
                      </a:lnTo>
                      <a:lnTo>
                        <a:pt x="155" y="83"/>
                      </a:lnTo>
                      <a:lnTo>
                        <a:pt x="146" y="99"/>
                      </a:lnTo>
                      <a:lnTo>
                        <a:pt x="126" y="107"/>
                      </a:lnTo>
                      <a:lnTo>
                        <a:pt x="105" y="113"/>
                      </a:lnTo>
                      <a:lnTo>
                        <a:pt x="86" y="116"/>
                      </a:lnTo>
                      <a:lnTo>
                        <a:pt x="69" y="116"/>
                      </a:lnTo>
                      <a:lnTo>
                        <a:pt x="41" y="111"/>
                      </a:lnTo>
                      <a:lnTo>
                        <a:pt x="21" y="106"/>
                      </a:lnTo>
                      <a:lnTo>
                        <a:pt x="9" y="98"/>
                      </a:lnTo>
                      <a:lnTo>
                        <a:pt x="2" y="89"/>
                      </a:lnTo>
                      <a:lnTo>
                        <a:pt x="0" y="78"/>
                      </a:lnTo>
                      <a:lnTo>
                        <a:pt x="2" y="60"/>
                      </a:lnTo>
                      <a:lnTo>
                        <a:pt x="9" y="11"/>
                      </a:lnTo>
                      <a:lnTo>
                        <a:pt x="83" y="0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" name="Freeform 14"/>
                <p:cNvSpPr>
                  <a:spLocks/>
                </p:cNvSpPr>
                <p:nvPr/>
              </p:nvSpPr>
              <p:spPr bwMode="auto">
                <a:xfrm>
                  <a:off x="5265" y="1562"/>
                  <a:ext cx="88" cy="75"/>
                </a:xfrm>
                <a:custGeom>
                  <a:avLst/>
                  <a:gdLst>
                    <a:gd name="T0" fmla="*/ 0 w 88"/>
                    <a:gd name="T1" fmla="*/ 69 h 75"/>
                    <a:gd name="T2" fmla="*/ 11 w 88"/>
                    <a:gd name="T3" fmla="*/ 0 h 75"/>
                    <a:gd name="T4" fmla="*/ 54 w 88"/>
                    <a:gd name="T5" fmla="*/ 5 h 75"/>
                    <a:gd name="T6" fmla="*/ 87 w 88"/>
                    <a:gd name="T7" fmla="*/ 9 h 75"/>
                    <a:gd name="T8" fmla="*/ 78 w 88"/>
                    <a:gd name="T9" fmla="*/ 74 h 75"/>
                    <a:gd name="T10" fmla="*/ 75 w 88"/>
                    <a:gd name="T11" fmla="*/ 59 h 75"/>
                    <a:gd name="T12" fmla="*/ 65 w 88"/>
                    <a:gd name="T13" fmla="*/ 48 h 75"/>
                    <a:gd name="T14" fmla="*/ 47 w 88"/>
                    <a:gd name="T15" fmla="*/ 44 h 75"/>
                    <a:gd name="T16" fmla="*/ 27 w 88"/>
                    <a:gd name="T17" fmla="*/ 45 h 75"/>
                    <a:gd name="T18" fmla="*/ 11 w 88"/>
                    <a:gd name="T19" fmla="*/ 52 h 75"/>
                    <a:gd name="T20" fmla="*/ 0 w 88"/>
                    <a:gd name="T21" fmla="*/ 69 h 75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88" h="75">
                      <a:moveTo>
                        <a:pt x="0" y="69"/>
                      </a:moveTo>
                      <a:lnTo>
                        <a:pt x="11" y="0"/>
                      </a:lnTo>
                      <a:lnTo>
                        <a:pt x="54" y="5"/>
                      </a:lnTo>
                      <a:lnTo>
                        <a:pt x="87" y="9"/>
                      </a:lnTo>
                      <a:lnTo>
                        <a:pt x="78" y="74"/>
                      </a:lnTo>
                      <a:lnTo>
                        <a:pt x="75" y="59"/>
                      </a:lnTo>
                      <a:lnTo>
                        <a:pt x="65" y="48"/>
                      </a:lnTo>
                      <a:lnTo>
                        <a:pt x="47" y="44"/>
                      </a:lnTo>
                      <a:lnTo>
                        <a:pt x="27" y="45"/>
                      </a:lnTo>
                      <a:lnTo>
                        <a:pt x="11" y="52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" name="Freeform 15"/>
                <p:cNvSpPr>
                  <a:spLocks/>
                </p:cNvSpPr>
                <p:nvPr/>
              </p:nvSpPr>
              <p:spPr bwMode="auto">
                <a:xfrm>
                  <a:off x="475" y="1541"/>
                  <a:ext cx="156" cy="117"/>
                </a:xfrm>
                <a:custGeom>
                  <a:avLst/>
                  <a:gdLst>
                    <a:gd name="T0" fmla="*/ 72 w 156"/>
                    <a:gd name="T1" fmla="*/ 0 h 117"/>
                    <a:gd name="T2" fmla="*/ 21 w 156"/>
                    <a:gd name="T3" fmla="*/ 19 h 117"/>
                    <a:gd name="T4" fmla="*/ 3 w 156"/>
                    <a:gd name="T5" fmla="*/ 45 h 117"/>
                    <a:gd name="T6" fmla="*/ 0 w 156"/>
                    <a:gd name="T7" fmla="*/ 70 h 117"/>
                    <a:gd name="T8" fmla="*/ 0 w 156"/>
                    <a:gd name="T9" fmla="*/ 83 h 117"/>
                    <a:gd name="T10" fmla="*/ 9 w 156"/>
                    <a:gd name="T11" fmla="*/ 99 h 117"/>
                    <a:gd name="T12" fmla="*/ 29 w 156"/>
                    <a:gd name="T13" fmla="*/ 107 h 117"/>
                    <a:gd name="T14" fmla="*/ 50 w 156"/>
                    <a:gd name="T15" fmla="*/ 113 h 117"/>
                    <a:gd name="T16" fmla="*/ 69 w 156"/>
                    <a:gd name="T17" fmla="*/ 116 h 117"/>
                    <a:gd name="T18" fmla="*/ 86 w 156"/>
                    <a:gd name="T19" fmla="*/ 116 h 117"/>
                    <a:gd name="T20" fmla="*/ 114 w 156"/>
                    <a:gd name="T21" fmla="*/ 111 h 117"/>
                    <a:gd name="T22" fmla="*/ 134 w 156"/>
                    <a:gd name="T23" fmla="*/ 106 h 117"/>
                    <a:gd name="T24" fmla="*/ 146 w 156"/>
                    <a:gd name="T25" fmla="*/ 98 h 117"/>
                    <a:gd name="T26" fmla="*/ 153 w 156"/>
                    <a:gd name="T27" fmla="*/ 89 h 117"/>
                    <a:gd name="T28" fmla="*/ 155 w 156"/>
                    <a:gd name="T29" fmla="*/ 78 h 117"/>
                    <a:gd name="T30" fmla="*/ 153 w 156"/>
                    <a:gd name="T31" fmla="*/ 60 h 117"/>
                    <a:gd name="T32" fmla="*/ 146 w 156"/>
                    <a:gd name="T33" fmla="*/ 11 h 117"/>
                    <a:gd name="T34" fmla="*/ 72 w 156"/>
                    <a:gd name="T35" fmla="*/ 0 h 11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156" h="117">
                      <a:moveTo>
                        <a:pt x="72" y="0"/>
                      </a:moveTo>
                      <a:lnTo>
                        <a:pt x="21" y="19"/>
                      </a:lnTo>
                      <a:lnTo>
                        <a:pt x="3" y="45"/>
                      </a:lnTo>
                      <a:lnTo>
                        <a:pt x="0" y="70"/>
                      </a:lnTo>
                      <a:lnTo>
                        <a:pt x="0" y="83"/>
                      </a:lnTo>
                      <a:lnTo>
                        <a:pt x="9" y="99"/>
                      </a:lnTo>
                      <a:lnTo>
                        <a:pt x="29" y="107"/>
                      </a:lnTo>
                      <a:lnTo>
                        <a:pt x="50" y="113"/>
                      </a:lnTo>
                      <a:lnTo>
                        <a:pt x="69" y="116"/>
                      </a:lnTo>
                      <a:lnTo>
                        <a:pt x="86" y="116"/>
                      </a:lnTo>
                      <a:lnTo>
                        <a:pt x="114" y="111"/>
                      </a:lnTo>
                      <a:lnTo>
                        <a:pt x="134" y="106"/>
                      </a:lnTo>
                      <a:lnTo>
                        <a:pt x="146" y="98"/>
                      </a:lnTo>
                      <a:lnTo>
                        <a:pt x="153" y="89"/>
                      </a:lnTo>
                      <a:lnTo>
                        <a:pt x="155" y="78"/>
                      </a:lnTo>
                      <a:lnTo>
                        <a:pt x="153" y="60"/>
                      </a:lnTo>
                      <a:lnTo>
                        <a:pt x="146" y="11"/>
                      </a:lnTo>
                      <a:lnTo>
                        <a:pt x="72" y="0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" name="Freeform 16"/>
                <p:cNvSpPr>
                  <a:spLocks/>
                </p:cNvSpPr>
                <p:nvPr/>
              </p:nvSpPr>
              <p:spPr bwMode="auto">
                <a:xfrm>
                  <a:off x="547" y="1554"/>
                  <a:ext cx="88" cy="75"/>
                </a:xfrm>
                <a:custGeom>
                  <a:avLst/>
                  <a:gdLst>
                    <a:gd name="T0" fmla="*/ 87 w 88"/>
                    <a:gd name="T1" fmla="*/ 68 h 75"/>
                    <a:gd name="T2" fmla="*/ 76 w 88"/>
                    <a:gd name="T3" fmla="*/ 0 h 75"/>
                    <a:gd name="T4" fmla="*/ 33 w 88"/>
                    <a:gd name="T5" fmla="*/ 5 h 75"/>
                    <a:gd name="T6" fmla="*/ 0 w 88"/>
                    <a:gd name="T7" fmla="*/ 9 h 75"/>
                    <a:gd name="T8" fmla="*/ 9 w 88"/>
                    <a:gd name="T9" fmla="*/ 74 h 75"/>
                    <a:gd name="T10" fmla="*/ 12 w 88"/>
                    <a:gd name="T11" fmla="*/ 58 h 75"/>
                    <a:gd name="T12" fmla="*/ 22 w 88"/>
                    <a:gd name="T13" fmla="*/ 47 h 75"/>
                    <a:gd name="T14" fmla="*/ 40 w 88"/>
                    <a:gd name="T15" fmla="*/ 44 h 75"/>
                    <a:gd name="T16" fmla="*/ 60 w 88"/>
                    <a:gd name="T17" fmla="*/ 45 h 75"/>
                    <a:gd name="T18" fmla="*/ 76 w 88"/>
                    <a:gd name="T19" fmla="*/ 52 h 75"/>
                    <a:gd name="T20" fmla="*/ 87 w 88"/>
                    <a:gd name="T21" fmla="*/ 68 h 75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88" h="75">
                      <a:moveTo>
                        <a:pt x="87" y="68"/>
                      </a:moveTo>
                      <a:lnTo>
                        <a:pt x="76" y="0"/>
                      </a:lnTo>
                      <a:lnTo>
                        <a:pt x="33" y="5"/>
                      </a:lnTo>
                      <a:lnTo>
                        <a:pt x="0" y="9"/>
                      </a:lnTo>
                      <a:lnTo>
                        <a:pt x="9" y="74"/>
                      </a:lnTo>
                      <a:lnTo>
                        <a:pt x="12" y="58"/>
                      </a:lnTo>
                      <a:lnTo>
                        <a:pt x="22" y="47"/>
                      </a:lnTo>
                      <a:lnTo>
                        <a:pt x="40" y="44"/>
                      </a:lnTo>
                      <a:lnTo>
                        <a:pt x="60" y="45"/>
                      </a:lnTo>
                      <a:lnTo>
                        <a:pt x="76" y="52"/>
                      </a:lnTo>
                      <a:lnTo>
                        <a:pt x="87" y="68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020" y="1125"/>
                  <a:ext cx="192" cy="87"/>
                </a:xfrm>
                <a:prstGeom prst="line">
                  <a:avLst/>
                </a:prstGeom>
                <a:noFill/>
                <a:ln w="12700">
                  <a:solidFill>
                    <a:schemeClr val="hlink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Freeform 18"/>
                <p:cNvSpPr>
                  <a:spLocks/>
                </p:cNvSpPr>
                <p:nvPr/>
              </p:nvSpPr>
              <p:spPr bwMode="auto">
                <a:xfrm>
                  <a:off x="1408" y="838"/>
                  <a:ext cx="2967" cy="457"/>
                </a:xfrm>
                <a:custGeom>
                  <a:avLst/>
                  <a:gdLst>
                    <a:gd name="T0" fmla="*/ 0 w 2967"/>
                    <a:gd name="T1" fmla="*/ 122 h 457"/>
                    <a:gd name="T2" fmla="*/ 207 w 2967"/>
                    <a:gd name="T3" fmla="*/ 78 h 457"/>
                    <a:gd name="T4" fmla="*/ 442 w 2967"/>
                    <a:gd name="T5" fmla="*/ 48 h 457"/>
                    <a:gd name="T6" fmla="*/ 640 w 2967"/>
                    <a:gd name="T7" fmla="*/ 32 h 457"/>
                    <a:gd name="T8" fmla="*/ 897 w 2967"/>
                    <a:gd name="T9" fmla="*/ 16 h 457"/>
                    <a:gd name="T10" fmla="*/ 1215 w 2967"/>
                    <a:gd name="T11" fmla="*/ 2 h 457"/>
                    <a:gd name="T12" fmla="*/ 1392 w 2967"/>
                    <a:gd name="T13" fmla="*/ 0 h 457"/>
                    <a:gd name="T14" fmla="*/ 1710 w 2967"/>
                    <a:gd name="T15" fmla="*/ 0 h 457"/>
                    <a:gd name="T16" fmla="*/ 1997 w 2967"/>
                    <a:gd name="T17" fmla="*/ 10 h 457"/>
                    <a:gd name="T18" fmla="*/ 2258 w 2967"/>
                    <a:gd name="T19" fmla="*/ 21 h 457"/>
                    <a:gd name="T20" fmla="*/ 2493 w 2967"/>
                    <a:gd name="T21" fmla="*/ 38 h 457"/>
                    <a:gd name="T22" fmla="*/ 2674 w 2967"/>
                    <a:gd name="T23" fmla="*/ 54 h 457"/>
                    <a:gd name="T24" fmla="*/ 2828 w 2967"/>
                    <a:gd name="T25" fmla="*/ 73 h 457"/>
                    <a:gd name="T26" fmla="*/ 2966 w 2967"/>
                    <a:gd name="T27" fmla="*/ 92 h 457"/>
                    <a:gd name="T28" fmla="*/ 2966 w 2967"/>
                    <a:gd name="T29" fmla="*/ 456 h 457"/>
                    <a:gd name="T30" fmla="*/ 2833 w 2967"/>
                    <a:gd name="T31" fmla="*/ 434 h 457"/>
                    <a:gd name="T32" fmla="*/ 2563 w 2967"/>
                    <a:gd name="T33" fmla="*/ 399 h 457"/>
                    <a:gd name="T34" fmla="*/ 2382 w 2967"/>
                    <a:gd name="T35" fmla="*/ 382 h 457"/>
                    <a:gd name="T36" fmla="*/ 2134 w 2967"/>
                    <a:gd name="T37" fmla="*/ 366 h 457"/>
                    <a:gd name="T38" fmla="*/ 1944 w 2967"/>
                    <a:gd name="T39" fmla="*/ 358 h 457"/>
                    <a:gd name="T40" fmla="*/ 1746 w 2967"/>
                    <a:gd name="T41" fmla="*/ 350 h 457"/>
                    <a:gd name="T42" fmla="*/ 1529 w 2967"/>
                    <a:gd name="T43" fmla="*/ 350 h 457"/>
                    <a:gd name="T44" fmla="*/ 1295 w 2967"/>
                    <a:gd name="T45" fmla="*/ 350 h 457"/>
                    <a:gd name="T46" fmla="*/ 1047 w 2967"/>
                    <a:gd name="T47" fmla="*/ 355 h 457"/>
                    <a:gd name="T48" fmla="*/ 853 w 2967"/>
                    <a:gd name="T49" fmla="*/ 363 h 457"/>
                    <a:gd name="T50" fmla="*/ 654 w 2967"/>
                    <a:gd name="T51" fmla="*/ 374 h 457"/>
                    <a:gd name="T52" fmla="*/ 468 w 2967"/>
                    <a:gd name="T53" fmla="*/ 388 h 457"/>
                    <a:gd name="T54" fmla="*/ 296 w 2967"/>
                    <a:gd name="T55" fmla="*/ 404 h 457"/>
                    <a:gd name="T56" fmla="*/ 150 w 2967"/>
                    <a:gd name="T57" fmla="*/ 423 h 457"/>
                    <a:gd name="T58" fmla="*/ 13 w 2967"/>
                    <a:gd name="T59" fmla="*/ 445 h 457"/>
                    <a:gd name="T60" fmla="*/ 0 w 2967"/>
                    <a:gd name="T61" fmla="*/ 122 h 457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0" t="0" r="r" b="b"/>
                  <a:pathLst>
                    <a:path w="2967" h="457">
                      <a:moveTo>
                        <a:pt x="0" y="122"/>
                      </a:moveTo>
                      <a:lnTo>
                        <a:pt x="207" y="78"/>
                      </a:lnTo>
                      <a:lnTo>
                        <a:pt x="442" y="48"/>
                      </a:lnTo>
                      <a:lnTo>
                        <a:pt x="640" y="32"/>
                      </a:lnTo>
                      <a:lnTo>
                        <a:pt x="897" y="16"/>
                      </a:lnTo>
                      <a:lnTo>
                        <a:pt x="1215" y="2"/>
                      </a:lnTo>
                      <a:lnTo>
                        <a:pt x="1392" y="0"/>
                      </a:lnTo>
                      <a:lnTo>
                        <a:pt x="1710" y="0"/>
                      </a:lnTo>
                      <a:lnTo>
                        <a:pt x="1997" y="10"/>
                      </a:lnTo>
                      <a:lnTo>
                        <a:pt x="2258" y="21"/>
                      </a:lnTo>
                      <a:lnTo>
                        <a:pt x="2493" y="38"/>
                      </a:lnTo>
                      <a:lnTo>
                        <a:pt x="2674" y="54"/>
                      </a:lnTo>
                      <a:lnTo>
                        <a:pt x="2828" y="73"/>
                      </a:lnTo>
                      <a:lnTo>
                        <a:pt x="2966" y="92"/>
                      </a:lnTo>
                      <a:lnTo>
                        <a:pt x="2966" y="456"/>
                      </a:lnTo>
                      <a:lnTo>
                        <a:pt x="2833" y="434"/>
                      </a:lnTo>
                      <a:lnTo>
                        <a:pt x="2563" y="399"/>
                      </a:lnTo>
                      <a:lnTo>
                        <a:pt x="2382" y="382"/>
                      </a:lnTo>
                      <a:lnTo>
                        <a:pt x="2134" y="366"/>
                      </a:lnTo>
                      <a:lnTo>
                        <a:pt x="1944" y="358"/>
                      </a:lnTo>
                      <a:lnTo>
                        <a:pt x="1746" y="350"/>
                      </a:lnTo>
                      <a:lnTo>
                        <a:pt x="1529" y="350"/>
                      </a:lnTo>
                      <a:lnTo>
                        <a:pt x="1295" y="350"/>
                      </a:lnTo>
                      <a:lnTo>
                        <a:pt x="1047" y="355"/>
                      </a:lnTo>
                      <a:lnTo>
                        <a:pt x="853" y="363"/>
                      </a:lnTo>
                      <a:lnTo>
                        <a:pt x="654" y="374"/>
                      </a:lnTo>
                      <a:lnTo>
                        <a:pt x="468" y="388"/>
                      </a:lnTo>
                      <a:lnTo>
                        <a:pt x="296" y="404"/>
                      </a:lnTo>
                      <a:lnTo>
                        <a:pt x="150" y="423"/>
                      </a:lnTo>
                      <a:lnTo>
                        <a:pt x="13" y="445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5" name="Freeform 19"/>
                <p:cNvSpPr>
                  <a:spLocks/>
                </p:cNvSpPr>
                <p:nvPr/>
              </p:nvSpPr>
              <p:spPr bwMode="auto">
                <a:xfrm>
                  <a:off x="607" y="934"/>
                  <a:ext cx="823" cy="431"/>
                </a:xfrm>
                <a:custGeom>
                  <a:avLst/>
                  <a:gdLst>
                    <a:gd name="T0" fmla="*/ 815 w 823"/>
                    <a:gd name="T1" fmla="*/ 27 h 431"/>
                    <a:gd name="T2" fmla="*/ 822 w 823"/>
                    <a:gd name="T3" fmla="*/ 350 h 431"/>
                    <a:gd name="T4" fmla="*/ 746 w 823"/>
                    <a:gd name="T5" fmla="*/ 382 h 431"/>
                    <a:gd name="T6" fmla="*/ 676 w 823"/>
                    <a:gd name="T7" fmla="*/ 404 h 431"/>
                    <a:gd name="T8" fmla="*/ 619 w 823"/>
                    <a:gd name="T9" fmla="*/ 415 h 431"/>
                    <a:gd name="T10" fmla="*/ 571 w 823"/>
                    <a:gd name="T11" fmla="*/ 421 h 431"/>
                    <a:gd name="T12" fmla="*/ 517 w 823"/>
                    <a:gd name="T13" fmla="*/ 427 h 431"/>
                    <a:gd name="T14" fmla="*/ 427 w 823"/>
                    <a:gd name="T15" fmla="*/ 430 h 431"/>
                    <a:gd name="T16" fmla="*/ 344 w 823"/>
                    <a:gd name="T17" fmla="*/ 423 h 431"/>
                    <a:gd name="T18" fmla="*/ 259 w 823"/>
                    <a:gd name="T19" fmla="*/ 410 h 431"/>
                    <a:gd name="T20" fmla="*/ 177 w 823"/>
                    <a:gd name="T21" fmla="*/ 388 h 431"/>
                    <a:gd name="T22" fmla="*/ 105 w 823"/>
                    <a:gd name="T23" fmla="*/ 358 h 431"/>
                    <a:gd name="T24" fmla="*/ 41 w 823"/>
                    <a:gd name="T25" fmla="*/ 325 h 431"/>
                    <a:gd name="T26" fmla="*/ 0 w 823"/>
                    <a:gd name="T27" fmla="*/ 294 h 431"/>
                    <a:gd name="T28" fmla="*/ 0 w 823"/>
                    <a:gd name="T29" fmla="*/ 0 h 431"/>
                    <a:gd name="T30" fmla="*/ 46 w 823"/>
                    <a:gd name="T31" fmla="*/ 25 h 431"/>
                    <a:gd name="T32" fmla="*/ 105 w 823"/>
                    <a:gd name="T33" fmla="*/ 47 h 431"/>
                    <a:gd name="T34" fmla="*/ 175 w 823"/>
                    <a:gd name="T35" fmla="*/ 66 h 431"/>
                    <a:gd name="T36" fmla="*/ 244 w 823"/>
                    <a:gd name="T37" fmla="*/ 81 h 431"/>
                    <a:gd name="T38" fmla="*/ 314 w 823"/>
                    <a:gd name="T39" fmla="*/ 89 h 431"/>
                    <a:gd name="T40" fmla="*/ 361 w 823"/>
                    <a:gd name="T41" fmla="*/ 93 h 431"/>
                    <a:gd name="T42" fmla="*/ 401 w 823"/>
                    <a:gd name="T43" fmla="*/ 95 h 431"/>
                    <a:gd name="T44" fmla="*/ 471 w 823"/>
                    <a:gd name="T45" fmla="*/ 95 h 431"/>
                    <a:gd name="T46" fmla="*/ 515 w 823"/>
                    <a:gd name="T47" fmla="*/ 92 h 431"/>
                    <a:gd name="T48" fmla="*/ 555 w 823"/>
                    <a:gd name="T49" fmla="*/ 87 h 431"/>
                    <a:gd name="T50" fmla="*/ 600 w 823"/>
                    <a:gd name="T51" fmla="*/ 84 h 431"/>
                    <a:gd name="T52" fmla="*/ 640 w 823"/>
                    <a:gd name="T53" fmla="*/ 76 h 431"/>
                    <a:gd name="T54" fmla="*/ 689 w 823"/>
                    <a:gd name="T55" fmla="*/ 67 h 431"/>
                    <a:gd name="T56" fmla="*/ 733 w 823"/>
                    <a:gd name="T57" fmla="*/ 55 h 431"/>
                    <a:gd name="T58" fmla="*/ 777 w 823"/>
                    <a:gd name="T59" fmla="*/ 41 h 431"/>
                    <a:gd name="T60" fmla="*/ 815 w 823"/>
                    <a:gd name="T61" fmla="*/ 27 h 431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0" t="0" r="r" b="b"/>
                  <a:pathLst>
                    <a:path w="823" h="431">
                      <a:moveTo>
                        <a:pt x="815" y="27"/>
                      </a:moveTo>
                      <a:lnTo>
                        <a:pt x="822" y="350"/>
                      </a:lnTo>
                      <a:lnTo>
                        <a:pt x="746" y="382"/>
                      </a:lnTo>
                      <a:lnTo>
                        <a:pt x="676" y="404"/>
                      </a:lnTo>
                      <a:lnTo>
                        <a:pt x="619" y="415"/>
                      </a:lnTo>
                      <a:lnTo>
                        <a:pt x="571" y="421"/>
                      </a:lnTo>
                      <a:lnTo>
                        <a:pt x="517" y="427"/>
                      </a:lnTo>
                      <a:lnTo>
                        <a:pt x="427" y="430"/>
                      </a:lnTo>
                      <a:lnTo>
                        <a:pt x="344" y="423"/>
                      </a:lnTo>
                      <a:lnTo>
                        <a:pt x="259" y="410"/>
                      </a:lnTo>
                      <a:lnTo>
                        <a:pt x="177" y="388"/>
                      </a:lnTo>
                      <a:lnTo>
                        <a:pt x="105" y="358"/>
                      </a:lnTo>
                      <a:lnTo>
                        <a:pt x="41" y="325"/>
                      </a:lnTo>
                      <a:lnTo>
                        <a:pt x="0" y="294"/>
                      </a:lnTo>
                      <a:lnTo>
                        <a:pt x="0" y="0"/>
                      </a:lnTo>
                      <a:lnTo>
                        <a:pt x="46" y="25"/>
                      </a:lnTo>
                      <a:lnTo>
                        <a:pt x="105" y="47"/>
                      </a:lnTo>
                      <a:lnTo>
                        <a:pt x="175" y="66"/>
                      </a:lnTo>
                      <a:lnTo>
                        <a:pt x="244" y="81"/>
                      </a:lnTo>
                      <a:lnTo>
                        <a:pt x="314" y="89"/>
                      </a:lnTo>
                      <a:lnTo>
                        <a:pt x="361" y="93"/>
                      </a:lnTo>
                      <a:lnTo>
                        <a:pt x="401" y="95"/>
                      </a:lnTo>
                      <a:lnTo>
                        <a:pt x="471" y="95"/>
                      </a:lnTo>
                      <a:lnTo>
                        <a:pt x="515" y="92"/>
                      </a:lnTo>
                      <a:lnTo>
                        <a:pt x="555" y="87"/>
                      </a:lnTo>
                      <a:lnTo>
                        <a:pt x="600" y="84"/>
                      </a:lnTo>
                      <a:lnTo>
                        <a:pt x="640" y="76"/>
                      </a:lnTo>
                      <a:lnTo>
                        <a:pt x="689" y="67"/>
                      </a:lnTo>
                      <a:lnTo>
                        <a:pt x="733" y="55"/>
                      </a:lnTo>
                      <a:lnTo>
                        <a:pt x="777" y="41"/>
                      </a:lnTo>
                      <a:lnTo>
                        <a:pt x="815" y="27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" name="Freeform 20"/>
                <p:cNvSpPr>
                  <a:spLocks/>
                </p:cNvSpPr>
                <p:nvPr/>
              </p:nvSpPr>
              <p:spPr bwMode="auto">
                <a:xfrm>
                  <a:off x="154" y="1349"/>
                  <a:ext cx="551" cy="339"/>
                </a:xfrm>
                <a:custGeom>
                  <a:avLst/>
                  <a:gdLst>
                    <a:gd name="T0" fmla="*/ 16 w 551"/>
                    <a:gd name="T1" fmla="*/ 53 h 339"/>
                    <a:gd name="T2" fmla="*/ 0 w 551"/>
                    <a:gd name="T3" fmla="*/ 122 h 339"/>
                    <a:gd name="T4" fmla="*/ 10 w 551"/>
                    <a:gd name="T5" fmla="*/ 146 h 339"/>
                    <a:gd name="T6" fmla="*/ 33 w 551"/>
                    <a:gd name="T7" fmla="*/ 183 h 339"/>
                    <a:gd name="T8" fmla="*/ 57 w 551"/>
                    <a:gd name="T9" fmla="*/ 216 h 339"/>
                    <a:gd name="T10" fmla="*/ 85 w 551"/>
                    <a:gd name="T11" fmla="*/ 244 h 339"/>
                    <a:gd name="T12" fmla="*/ 120 w 551"/>
                    <a:gd name="T13" fmla="*/ 271 h 339"/>
                    <a:gd name="T14" fmla="*/ 153 w 551"/>
                    <a:gd name="T15" fmla="*/ 290 h 339"/>
                    <a:gd name="T16" fmla="*/ 189 w 551"/>
                    <a:gd name="T17" fmla="*/ 308 h 339"/>
                    <a:gd name="T18" fmla="*/ 235 w 551"/>
                    <a:gd name="T19" fmla="*/ 324 h 339"/>
                    <a:gd name="T20" fmla="*/ 270 w 551"/>
                    <a:gd name="T21" fmla="*/ 332 h 339"/>
                    <a:gd name="T22" fmla="*/ 312 w 551"/>
                    <a:gd name="T23" fmla="*/ 338 h 339"/>
                    <a:gd name="T24" fmla="*/ 351 w 551"/>
                    <a:gd name="T25" fmla="*/ 338 h 339"/>
                    <a:gd name="T26" fmla="*/ 393 w 551"/>
                    <a:gd name="T27" fmla="*/ 333 h 339"/>
                    <a:gd name="T28" fmla="*/ 436 w 551"/>
                    <a:gd name="T29" fmla="*/ 321 h 339"/>
                    <a:gd name="T30" fmla="*/ 475 w 551"/>
                    <a:gd name="T31" fmla="*/ 302 h 339"/>
                    <a:gd name="T32" fmla="*/ 498 w 551"/>
                    <a:gd name="T33" fmla="*/ 286 h 339"/>
                    <a:gd name="T34" fmla="*/ 526 w 551"/>
                    <a:gd name="T35" fmla="*/ 262 h 339"/>
                    <a:gd name="T36" fmla="*/ 541 w 551"/>
                    <a:gd name="T37" fmla="*/ 243 h 339"/>
                    <a:gd name="T38" fmla="*/ 550 w 551"/>
                    <a:gd name="T39" fmla="*/ 226 h 339"/>
                    <a:gd name="T40" fmla="*/ 550 w 551"/>
                    <a:gd name="T41" fmla="*/ 208 h 339"/>
                    <a:gd name="T42" fmla="*/ 544 w 551"/>
                    <a:gd name="T43" fmla="*/ 187 h 339"/>
                    <a:gd name="T44" fmla="*/ 532 w 551"/>
                    <a:gd name="T45" fmla="*/ 170 h 339"/>
                    <a:gd name="T46" fmla="*/ 523 w 551"/>
                    <a:gd name="T47" fmla="*/ 135 h 339"/>
                    <a:gd name="T48" fmla="*/ 519 w 551"/>
                    <a:gd name="T49" fmla="*/ 116 h 339"/>
                    <a:gd name="T50" fmla="*/ 267 w 551"/>
                    <a:gd name="T51" fmla="*/ 132 h 339"/>
                    <a:gd name="T52" fmla="*/ 234 w 551"/>
                    <a:gd name="T53" fmla="*/ 126 h 339"/>
                    <a:gd name="T54" fmla="*/ 193 w 551"/>
                    <a:gd name="T55" fmla="*/ 113 h 339"/>
                    <a:gd name="T56" fmla="*/ 162 w 551"/>
                    <a:gd name="T57" fmla="*/ 97 h 339"/>
                    <a:gd name="T58" fmla="*/ 129 w 551"/>
                    <a:gd name="T59" fmla="*/ 77 h 339"/>
                    <a:gd name="T60" fmla="*/ 97 w 551"/>
                    <a:gd name="T61" fmla="*/ 48 h 339"/>
                    <a:gd name="T62" fmla="*/ 78 w 551"/>
                    <a:gd name="T63" fmla="*/ 24 h 339"/>
                    <a:gd name="T64" fmla="*/ 60 w 551"/>
                    <a:gd name="T65" fmla="*/ 0 h 339"/>
                    <a:gd name="T66" fmla="*/ 16 w 551"/>
                    <a:gd name="T67" fmla="*/ 53 h 339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0" t="0" r="r" b="b"/>
                  <a:pathLst>
                    <a:path w="551" h="339">
                      <a:moveTo>
                        <a:pt x="16" y="53"/>
                      </a:moveTo>
                      <a:lnTo>
                        <a:pt x="0" y="122"/>
                      </a:lnTo>
                      <a:lnTo>
                        <a:pt x="10" y="146"/>
                      </a:lnTo>
                      <a:lnTo>
                        <a:pt x="33" y="183"/>
                      </a:lnTo>
                      <a:lnTo>
                        <a:pt x="57" y="216"/>
                      </a:lnTo>
                      <a:lnTo>
                        <a:pt x="85" y="244"/>
                      </a:lnTo>
                      <a:lnTo>
                        <a:pt x="120" y="271"/>
                      </a:lnTo>
                      <a:lnTo>
                        <a:pt x="153" y="290"/>
                      </a:lnTo>
                      <a:lnTo>
                        <a:pt x="189" y="308"/>
                      </a:lnTo>
                      <a:lnTo>
                        <a:pt x="235" y="324"/>
                      </a:lnTo>
                      <a:lnTo>
                        <a:pt x="270" y="332"/>
                      </a:lnTo>
                      <a:lnTo>
                        <a:pt x="312" y="338"/>
                      </a:lnTo>
                      <a:lnTo>
                        <a:pt x="351" y="338"/>
                      </a:lnTo>
                      <a:lnTo>
                        <a:pt x="393" y="333"/>
                      </a:lnTo>
                      <a:lnTo>
                        <a:pt x="436" y="321"/>
                      </a:lnTo>
                      <a:lnTo>
                        <a:pt x="475" y="302"/>
                      </a:lnTo>
                      <a:lnTo>
                        <a:pt x="498" y="286"/>
                      </a:lnTo>
                      <a:lnTo>
                        <a:pt x="526" y="262"/>
                      </a:lnTo>
                      <a:lnTo>
                        <a:pt x="541" y="243"/>
                      </a:lnTo>
                      <a:lnTo>
                        <a:pt x="550" y="226"/>
                      </a:lnTo>
                      <a:lnTo>
                        <a:pt x="550" y="208"/>
                      </a:lnTo>
                      <a:lnTo>
                        <a:pt x="544" y="187"/>
                      </a:lnTo>
                      <a:lnTo>
                        <a:pt x="532" y="170"/>
                      </a:lnTo>
                      <a:lnTo>
                        <a:pt x="523" y="135"/>
                      </a:lnTo>
                      <a:lnTo>
                        <a:pt x="519" y="116"/>
                      </a:lnTo>
                      <a:lnTo>
                        <a:pt x="267" y="132"/>
                      </a:lnTo>
                      <a:lnTo>
                        <a:pt x="234" y="126"/>
                      </a:lnTo>
                      <a:lnTo>
                        <a:pt x="193" y="113"/>
                      </a:lnTo>
                      <a:lnTo>
                        <a:pt x="162" y="97"/>
                      </a:lnTo>
                      <a:lnTo>
                        <a:pt x="129" y="77"/>
                      </a:lnTo>
                      <a:lnTo>
                        <a:pt x="97" y="48"/>
                      </a:lnTo>
                      <a:lnTo>
                        <a:pt x="78" y="24"/>
                      </a:lnTo>
                      <a:lnTo>
                        <a:pt x="60" y="0"/>
                      </a:lnTo>
                      <a:lnTo>
                        <a:pt x="16" y="53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" name="Freeform 21"/>
                <p:cNvSpPr>
                  <a:spLocks/>
                </p:cNvSpPr>
                <p:nvPr/>
              </p:nvSpPr>
              <p:spPr bwMode="auto">
                <a:xfrm>
                  <a:off x="134" y="935"/>
                  <a:ext cx="475" cy="552"/>
                </a:xfrm>
                <a:custGeom>
                  <a:avLst/>
                  <a:gdLst>
                    <a:gd name="T0" fmla="*/ 474 w 475"/>
                    <a:gd name="T1" fmla="*/ 0 h 552"/>
                    <a:gd name="T2" fmla="*/ 474 w 475"/>
                    <a:gd name="T3" fmla="*/ 294 h 552"/>
                    <a:gd name="T4" fmla="*/ 446 w 475"/>
                    <a:gd name="T5" fmla="*/ 291 h 552"/>
                    <a:gd name="T6" fmla="*/ 411 w 475"/>
                    <a:gd name="T7" fmla="*/ 293 h 552"/>
                    <a:gd name="T8" fmla="*/ 353 w 475"/>
                    <a:gd name="T9" fmla="*/ 299 h 552"/>
                    <a:gd name="T10" fmla="*/ 296 w 475"/>
                    <a:gd name="T11" fmla="*/ 310 h 552"/>
                    <a:gd name="T12" fmla="*/ 243 w 475"/>
                    <a:gd name="T13" fmla="*/ 323 h 552"/>
                    <a:gd name="T14" fmla="*/ 200 w 475"/>
                    <a:gd name="T15" fmla="*/ 339 h 552"/>
                    <a:gd name="T16" fmla="*/ 149 w 475"/>
                    <a:gd name="T17" fmla="*/ 364 h 552"/>
                    <a:gd name="T18" fmla="*/ 110 w 475"/>
                    <a:gd name="T19" fmla="*/ 390 h 552"/>
                    <a:gd name="T20" fmla="*/ 81 w 475"/>
                    <a:gd name="T21" fmla="*/ 415 h 552"/>
                    <a:gd name="T22" fmla="*/ 60 w 475"/>
                    <a:gd name="T23" fmla="*/ 439 h 552"/>
                    <a:gd name="T24" fmla="*/ 47 w 475"/>
                    <a:gd name="T25" fmla="*/ 461 h 552"/>
                    <a:gd name="T26" fmla="*/ 35 w 475"/>
                    <a:gd name="T27" fmla="*/ 488 h 552"/>
                    <a:gd name="T28" fmla="*/ 30 w 475"/>
                    <a:gd name="T29" fmla="*/ 513 h 552"/>
                    <a:gd name="T30" fmla="*/ 23 w 475"/>
                    <a:gd name="T31" fmla="*/ 551 h 552"/>
                    <a:gd name="T32" fmla="*/ 17 w 475"/>
                    <a:gd name="T33" fmla="*/ 518 h 552"/>
                    <a:gd name="T34" fmla="*/ 8 w 475"/>
                    <a:gd name="T35" fmla="*/ 481 h 552"/>
                    <a:gd name="T36" fmla="*/ 5 w 475"/>
                    <a:gd name="T37" fmla="*/ 453 h 552"/>
                    <a:gd name="T38" fmla="*/ 0 w 475"/>
                    <a:gd name="T39" fmla="*/ 420 h 552"/>
                    <a:gd name="T40" fmla="*/ 2 w 475"/>
                    <a:gd name="T41" fmla="*/ 393 h 552"/>
                    <a:gd name="T42" fmla="*/ 8 w 475"/>
                    <a:gd name="T43" fmla="*/ 361 h 552"/>
                    <a:gd name="T44" fmla="*/ 15 w 475"/>
                    <a:gd name="T45" fmla="*/ 317 h 552"/>
                    <a:gd name="T46" fmla="*/ 30 w 475"/>
                    <a:gd name="T47" fmla="*/ 279 h 552"/>
                    <a:gd name="T48" fmla="*/ 50 w 475"/>
                    <a:gd name="T49" fmla="*/ 238 h 552"/>
                    <a:gd name="T50" fmla="*/ 75 w 475"/>
                    <a:gd name="T51" fmla="*/ 196 h 552"/>
                    <a:gd name="T52" fmla="*/ 111 w 475"/>
                    <a:gd name="T53" fmla="*/ 152 h 552"/>
                    <a:gd name="T54" fmla="*/ 152 w 475"/>
                    <a:gd name="T55" fmla="*/ 116 h 552"/>
                    <a:gd name="T56" fmla="*/ 188 w 475"/>
                    <a:gd name="T57" fmla="*/ 87 h 552"/>
                    <a:gd name="T58" fmla="*/ 233 w 475"/>
                    <a:gd name="T59" fmla="*/ 60 h 552"/>
                    <a:gd name="T60" fmla="*/ 279 w 475"/>
                    <a:gd name="T61" fmla="*/ 40 h 552"/>
                    <a:gd name="T62" fmla="*/ 333 w 475"/>
                    <a:gd name="T63" fmla="*/ 21 h 552"/>
                    <a:gd name="T64" fmla="*/ 380 w 475"/>
                    <a:gd name="T65" fmla="*/ 10 h 552"/>
                    <a:gd name="T66" fmla="*/ 435 w 475"/>
                    <a:gd name="T67" fmla="*/ 3 h 552"/>
                    <a:gd name="T68" fmla="*/ 474 w 475"/>
                    <a:gd name="T69" fmla="*/ 0 h 552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475" h="552">
                      <a:moveTo>
                        <a:pt x="474" y="0"/>
                      </a:moveTo>
                      <a:lnTo>
                        <a:pt x="474" y="294"/>
                      </a:lnTo>
                      <a:lnTo>
                        <a:pt x="446" y="291"/>
                      </a:lnTo>
                      <a:lnTo>
                        <a:pt x="411" y="293"/>
                      </a:lnTo>
                      <a:lnTo>
                        <a:pt x="353" y="299"/>
                      </a:lnTo>
                      <a:lnTo>
                        <a:pt x="296" y="310"/>
                      </a:lnTo>
                      <a:lnTo>
                        <a:pt x="243" y="323"/>
                      </a:lnTo>
                      <a:lnTo>
                        <a:pt x="200" y="339"/>
                      </a:lnTo>
                      <a:lnTo>
                        <a:pt x="149" y="364"/>
                      </a:lnTo>
                      <a:lnTo>
                        <a:pt x="110" y="390"/>
                      </a:lnTo>
                      <a:lnTo>
                        <a:pt x="81" y="415"/>
                      </a:lnTo>
                      <a:lnTo>
                        <a:pt x="60" y="439"/>
                      </a:lnTo>
                      <a:lnTo>
                        <a:pt x="47" y="461"/>
                      </a:lnTo>
                      <a:lnTo>
                        <a:pt x="35" y="488"/>
                      </a:lnTo>
                      <a:lnTo>
                        <a:pt x="30" y="513"/>
                      </a:lnTo>
                      <a:lnTo>
                        <a:pt x="23" y="551"/>
                      </a:lnTo>
                      <a:lnTo>
                        <a:pt x="17" y="518"/>
                      </a:lnTo>
                      <a:lnTo>
                        <a:pt x="8" y="481"/>
                      </a:lnTo>
                      <a:lnTo>
                        <a:pt x="5" y="453"/>
                      </a:lnTo>
                      <a:lnTo>
                        <a:pt x="0" y="420"/>
                      </a:lnTo>
                      <a:lnTo>
                        <a:pt x="2" y="393"/>
                      </a:lnTo>
                      <a:lnTo>
                        <a:pt x="8" y="361"/>
                      </a:lnTo>
                      <a:lnTo>
                        <a:pt x="15" y="317"/>
                      </a:lnTo>
                      <a:lnTo>
                        <a:pt x="30" y="279"/>
                      </a:lnTo>
                      <a:lnTo>
                        <a:pt x="50" y="238"/>
                      </a:lnTo>
                      <a:lnTo>
                        <a:pt x="75" y="196"/>
                      </a:lnTo>
                      <a:lnTo>
                        <a:pt x="111" y="152"/>
                      </a:lnTo>
                      <a:lnTo>
                        <a:pt x="152" y="116"/>
                      </a:lnTo>
                      <a:lnTo>
                        <a:pt x="188" y="87"/>
                      </a:lnTo>
                      <a:lnTo>
                        <a:pt x="233" y="60"/>
                      </a:lnTo>
                      <a:lnTo>
                        <a:pt x="279" y="40"/>
                      </a:lnTo>
                      <a:lnTo>
                        <a:pt x="333" y="21"/>
                      </a:lnTo>
                      <a:lnTo>
                        <a:pt x="380" y="10"/>
                      </a:lnTo>
                      <a:lnTo>
                        <a:pt x="435" y="3"/>
                      </a:lnTo>
                      <a:lnTo>
                        <a:pt x="474" y="0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" name="Freeform 22"/>
                <p:cNvSpPr>
                  <a:spLocks/>
                </p:cNvSpPr>
                <p:nvPr/>
              </p:nvSpPr>
              <p:spPr bwMode="auto">
                <a:xfrm>
                  <a:off x="422" y="1503"/>
                  <a:ext cx="156" cy="117"/>
                </a:xfrm>
                <a:custGeom>
                  <a:avLst/>
                  <a:gdLst>
                    <a:gd name="T0" fmla="*/ 72 w 156"/>
                    <a:gd name="T1" fmla="*/ 0 h 117"/>
                    <a:gd name="T2" fmla="*/ 21 w 156"/>
                    <a:gd name="T3" fmla="*/ 19 h 117"/>
                    <a:gd name="T4" fmla="*/ 3 w 156"/>
                    <a:gd name="T5" fmla="*/ 45 h 117"/>
                    <a:gd name="T6" fmla="*/ 0 w 156"/>
                    <a:gd name="T7" fmla="*/ 70 h 117"/>
                    <a:gd name="T8" fmla="*/ 0 w 156"/>
                    <a:gd name="T9" fmla="*/ 83 h 117"/>
                    <a:gd name="T10" fmla="*/ 9 w 156"/>
                    <a:gd name="T11" fmla="*/ 99 h 117"/>
                    <a:gd name="T12" fmla="*/ 29 w 156"/>
                    <a:gd name="T13" fmla="*/ 107 h 117"/>
                    <a:gd name="T14" fmla="*/ 50 w 156"/>
                    <a:gd name="T15" fmla="*/ 113 h 117"/>
                    <a:gd name="T16" fmla="*/ 69 w 156"/>
                    <a:gd name="T17" fmla="*/ 116 h 117"/>
                    <a:gd name="T18" fmla="*/ 86 w 156"/>
                    <a:gd name="T19" fmla="*/ 116 h 117"/>
                    <a:gd name="T20" fmla="*/ 114 w 156"/>
                    <a:gd name="T21" fmla="*/ 111 h 117"/>
                    <a:gd name="T22" fmla="*/ 134 w 156"/>
                    <a:gd name="T23" fmla="*/ 106 h 117"/>
                    <a:gd name="T24" fmla="*/ 146 w 156"/>
                    <a:gd name="T25" fmla="*/ 98 h 117"/>
                    <a:gd name="T26" fmla="*/ 153 w 156"/>
                    <a:gd name="T27" fmla="*/ 89 h 117"/>
                    <a:gd name="T28" fmla="*/ 155 w 156"/>
                    <a:gd name="T29" fmla="*/ 78 h 117"/>
                    <a:gd name="T30" fmla="*/ 153 w 156"/>
                    <a:gd name="T31" fmla="*/ 60 h 117"/>
                    <a:gd name="T32" fmla="*/ 146 w 156"/>
                    <a:gd name="T33" fmla="*/ 11 h 117"/>
                    <a:gd name="T34" fmla="*/ 72 w 156"/>
                    <a:gd name="T35" fmla="*/ 0 h 11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156" h="117">
                      <a:moveTo>
                        <a:pt x="72" y="0"/>
                      </a:moveTo>
                      <a:lnTo>
                        <a:pt x="21" y="19"/>
                      </a:lnTo>
                      <a:lnTo>
                        <a:pt x="3" y="45"/>
                      </a:lnTo>
                      <a:lnTo>
                        <a:pt x="0" y="70"/>
                      </a:lnTo>
                      <a:lnTo>
                        <a:pt x="0" y="83"/>
                      </a:lnTo>
                      <a:lnTo>
                        <a:pt x="9" y="99"/>
                      </a:lnTo>
                      <a:lnTo>
                        <a:pt x="29" y="107"/>
                      </a:lnTo>
                      <a:lnTo>
                        <a:pt x="50" y="113"/>
                      </a:lnTo>
                      <a:lnTo>
                        <a:pt x="69" y="116"/>
                      </a:lnTo>
                      <a:lnTo>
                        <a:pt x="86" y="116"/>
                      </a:lnTo>
                      <a:lnTo>
                        <a:pt x="114" y="111"/>
                      </a:lnTo>
                      <a:lnTo>
                        <a:pt x="134" y="106"/>
                      </a:lnTo>
                      <a:lnTo>
                        <a:pt x="146" y="98"/>
                      </a:lnTo>
                      <a:lnTo>
                        <a:pt x="153" y="89"/>
                      </a:lnTo>
                      <a:lnTo>
                        <a:pt x="155" y="78"/>
                      </a:lnTo>
                      <a:lnTo>
                        <a:pt x="153" y="60"/>
                      </a:lnTo>
                      <a:lnTo>
                        <a:pt x="146" y="11"/>
                      </a:lnTo>
                      <a:lnTo>
                        <a:pt x="72" y="0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" name="Freeform 23"/>
                <p:cNvSpPr>
                  <a:spLocks/>
                </p:cNvSpPr>
                <p:nvPr/>
              </p:nvSpPr>
              <p:spPr bwMode="auto">
                <a:xfrm>
                  <a:off x="494" y="1516"/>
                  <a:ext cx="88" cy="74"/>
                </a:xfrm>
                <a:custGeom>
                  <a:avLst/>
                  <a:gdLst>
                    <a:gd name="T0" fmla="*/ 87 w 88"/>
                    <a:gd name="T1" fmla="*/ 67 h 74"/>
                    <a:gd name="T2" fmla="*/ 76 w 88"/>
                    <a:gd name="T3" fmla="*/ 0 h 74"/>
                    <a:gd name="T4" fmla="*/ 33 w 88"/>
                    <a:gd name="T5" fmla="*/ 5 h 74"/>
                    <a:gd name="T6" fmla="*/ 0 w 88"/>
                    <a:gd name="T7" fmla="*/ 8 h 74"/>
                    <a:gd name="T8" fmla="*/ 9 w 88"/>
                    <a:gd name="T9" fmla="*/ 73 h 74"/>
                    <a:gd name="T10" fmla="*/ 12 w 88"/>
                    <a:gd name="T11" fmla="*/ 57 h 74"/>
                    <a:gd name="T12" fmla="*/ 22 w 88"/>
                    <a:gd name="T13" fmla="*/ 47 h 74"/>
                    <a:gd name="T14" fmla="*/ 40 w 88"/>
                    <a:gd name="T15" fmla="*/ 43 h 74"/>
                    <a:gd name="T16" fmla="*/ 60 w 88"/>
                    <a:gd name="T17" fmla="*/ 44 h 74"/>
                    <a:gd name="T18" fmla="*/ 76 w 88"/>
                    <a:gd name="T19" fmla="*/ 51 h 74"/>
                    <a:gd name="T20" fmla="*/ 87 w 88"/>
                    <a:gd name="T21" fmla="*/ 67 h 7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88" h="74">
                      <a:moveTo>
                        <a:pt x="87" y="67"/>
                      </a:moveTo>
                      <a:lnTo>
                        <a:pt x="76" y="0"/>
                      </a:lnTo>
                      <a:lnTo>
                        <a:pt x="33" y="5"/>
                      </a:lnTo>
                      <a:lnTo>
                        <a:pt x="0" y="8"/>
                      </a:lnTo>
                      <a:lnTo>
                        <a:pt x="9" y="73"/>
                      </a:lnTo>
                      <a:lnTo>
                        <a:pt x="12" y="57"/>
                      </a:lnTo>
                      <a:lnTo>
                        <a:pt x="22" y="47"/>
                      </a:lnTo>
                      <a:lnTo>
                        <a:pt x="40" y="43"/>
                      </a:lnTo>
                      <a:lnTo>
                        <a:pt x="60" y="44"/>
                      </a:lnTo>
                      <a:lnTo>
                        <a:pt x="76" y="51"/>
                      </a:lnTo>
                      <a:lnTo>
                        <a:pt x="87" y="67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" name="Freeform 24"/>
                <p:cNvSpPr>
                  <a:spLocks/>
                </p:cNvSpPr>
                <p:nvPr/>
              </p:nvSpPr>
              <p:spPr bwMode="auto">
                <a:xfrm>
                  <a:off x="386" y="1295"/>
                  <a:ext cx="319" cy="286"/>
                </a:xfrm>
                <a:custGeom>
                  <a:avLst/>
                  <a:gdLst>
                    <a:gd name="T0" fmla="*/ 317 w 319"/>
                    <a:gd name="T1" fmla="*/ 275 h 286"/>
                    <a:gd name="T2" fmla="*/ 315 w 319"/>
                    <a:gd name="T3" fmla="*/ 254 h 286"/>
                    <a:gd name="T4" fmla="*/ 306 w 319"/>
                    <a:gd name="T5" fmla="*/ 235 h 286"/>
                    <a:gd name="T6" fmla="*/ 299 w 319"/>
                    <a:gd name="T7" fmla="*/ 219 h 286"/>
                    <a:gd name="T8" fmla="*/ 294 w 319"/>
                    <a:gd name="T9" fmla="*/ 194 h 286"/>
                    <a:gd name="T10" fmla="*/ 288 w 319"/>
                    <a:gd name="T11" fmla="*/ 161 h 286"/>
                    <a:gd name="T12" fmla="*/ 284 w 319"/>
                    <a:gd name="T13" fmla="*/ 126 h 286"/>
                    <a:gd name="T14" fmla="*/ 281 w 319"/>
                    <a:gd name="T15" fmla="*/ 94 h 286"/>
                    <a:gd name="T16" fmla="*/ 279 w 319"/>
                    <a:gd name="T17" fmla="*/ 67 h 286"/>
                    <a:gd name="T18" fmla="*/ 278 w 319"/>
                    <a:gd name="T19" fmla="*/ 43 h 286"/>
                    <a:gd name="T20" fmla="*/ 270 w 319"/>
                    <a:gd name="T21" fmla="*/ 29 h 286"/>
                    <a:gd name="T22" fmla="*/ 255 w 319"/>
                    <a:gd name="T23" fmla="*/ 16 h 286"/>
                    <a:gd name="T24" fmla="*/ 240 w 319"/>
                    <a:gd name="T25" fmla="*/ 9 h 286"/>
                    <a:gd name="T26" fmla="*/ 216 w 319"/>
                    <a:gd name="T27" fmla="*/ 2 h 286"/>
                    <a:gd name="T28" fmla="*/ 189 w 319"/>
                    <a:gd name="T29" fmla="*/ 0 h 286"/>
                    <a:gd name="T30" fmla="*/ 147 w 319"/>
                    <a:gd name="T31" fmla="*/ 0 h 286"/>
                    <a:gd name="T32" fmla="*/ 110 w 319"/>
                    <a:gd name="T33" fmla="*/ 2 h 286"/>
                    <a:gd name="T34" fmla="*/ 74 w 319"/>
                    <a:gd name="T35" fmla="*/ 9 h 286"/>
                    <a:gd name="T36" fmla="*/ 41 w 319"/>
                    <a:gd name="T37" fmla="*/ 21 h 286"/>
                    <a:gd name="T38" fmla="*/ 20 w 319"/>
                    <a:gd name="T39" fmla="*/ 35 h 286"/>
                    <a:gd name="T40" fmla="*/ 8 w 319"/>
                    <a:gd name="T41" fmla="*/ 47 h 286"/>
                    <a:gd name="T42" fmla="*/ 0 w 319"/>
                    <a:gd name="T43" fmla="*/ 61 h 286"/>
                    <a:gd name="T44" fmla="*/ 2 w 319"/>
                    <a:gd name="T45" fmla="*/ 75 h 286"/>
                    <a:gd name="T46" fmla="*/ 5 w 319"/>
                    <a:gd name="T47" fmla="*/ 89 h 286"/>
                    <a:gd name="T48" fmla="*/ 15 w 319"/>
                    <a:gd name="T49" fmla="*/ 104 h 286"/>
                    <a:gd name="T50" fmla="*/ 23 w 319"/>
                    <a:gd name="T51" fmla="*/ 123 h 286"/>
                    <a:gd name="T52" fmla="*/ 27 w 319"/>
                    <a:gd name="T53" fmla="*/ 149 h 286"/>
                    <a:gd name="T54" fmla="*/ 30 w 319"/>
                    <a:gd name="T55" fmla="*/ 176 h 286"/>
                    <a:gd name="T56" fmla="*/ 35 w 319"/>
                    <a:gd name="T57" fmla="*/ 200 h 286"/>
                    <a:gd name="T58" fmla="*/ 36 w 319"/>
                    <a:gd name="T59" fmla="*/ 235 h 286"/>
                    <a:gd name="T60" fmla="*/ 38 w 319"/>
                    <a:gd name="T61" fmla="*/ 265 h 286"/>
                    <a:gd name="T62" fmla="*/ 38 w 319"/>
                    <a:gd name="T63" fmla="*/ 285 h 286"/>
                    <a:gd name="T64" fmla="*/ 48 w 319"/>
                    <a:gd name="T65" fmla="*/ 260 h 286"/>
                    <a:gd name="T66" fmla="*/ 68 w 319"/>
                    <a:gd name="T67" fmla="*/ 248 h 286"/>
                    <a:gd name="T68" fmla="*/ 86 w 319"/>
                    <a:gd name="T69" fmla="*/ 241 h 286"/>
                    <a:gd name="T70" fmla="*/ 108 w 319"/>
                    <a:gd name="T71" fmla="*/ 236 h 286"/>
                    <a:gd name="T72" fmla="*/ 143 w 319"/>
                    <a:gd name="T73" fmla="*/ 229 h 286"/>
                    <a:gd name="T74" fmla="*/ 177 w 319"/>
                    <a:gd name="T75" fmla="*/ 228 h 286"/>
                    <a:gd name="T76" fmla="*/ 197 w 319"/>
                    <a:gd name="T77" fmla="*/ 228 h 286"/>
                    <a:gd name="T78" fmla="*/ 228 w 319"/>
                    <a:gd name="T79" fmla="*/ 230 h 286"/>
                    <a:gd name="T80" fmla="*/ 264 w 319"/>
                    <a:gd name="T81" fmla="*/ 237 h 286"/>
                    <a:gd name="T82" fmla="*/ 287 w 319"/>
                    <a:gd name="T83" fmla="*/ 246 h 286"/>
                    <a:gd name="T84" fmla="*/ 302 w 319"/>
                    <a:gd name="T85" fmla="*/ 255 h 286"/>
                    <a:gd name="T86" fmla="*/ 318 w 319"/>
                    <a:gd name="T87" fmla="*/ 268 h 28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19" h="286">
                      <a:moveTo>
                        <a:pt x="317" y="275"/>
                      </a:moveTo>
                      <a:lnTo>
                        <a:pt x="315" y="254"/>
                      </a:lnTo>
                      <a:lnTo>
                        <a:pt x="306" y="235"/>
                      </a:lnTo>
                      <a:lnTo>
                        <a:pt x="299" y="219"/>
                      </a:lnTo>
                      <a:lnTo>
                        <a:pt x="294" y="194"/>
                      </a:lnTo>
                      <a:lnTo>
                        <a:pt x="288" y="161"/>
                      </a:lnTo>
                      <a:lnTo>
                        <a:pt x="284" y="126"/>
                      </a:lnTo>
                      <a:lnTo>
                        <a:pt x="281" y="94"/>
                      </a:lnTo>
                      <a:lnTo>
                        <a:pt x="279" y="67"/>
                      </a:lnTo>
                      <a:lnTo>
                        <a:pt x="278" y="43"/>
                      </a:lnTo>
                      <a:lnTo>
                        <a:pt x="270" y="29"/>
                      </a:lnTo>
                      <a:lnTo>
                        <a:pt x="255" y="16"/>
                      </a:lnTo>
                      <a:lnTo>
                        <a:pt x="240" y="9"/>
                      </a:lnTo>
                      <a:lnTo>
                        <a:pt x="216" y="2"/>
                      </a:lnTo>
                      <a:lnTo>
                        <a:pt x="189" y="0"/>
                      </a:lnTo>
                      <a:lnTo>
                        <a:pt x="147" y="0"/>
                      </a:lnTo>
                      <a:lnTo>
                        <a:pt x="110" y="2"/>
                      </a:lnTo>
                      <a:lnTo>
                        <a:pt x="74" y="9"/>
                      </a:lnTo>
                      <a:lnTo>
                        <a:pt x="41" y="21"/>
                      </a:lnTo>
                      <a:lnTo>
                        <a:pt x="20" y="35"/>
                      </a:lnTo>
                      <a:lnTo>
                        <a:pt x="8" y="47"/>
                      </a:lnTo>
                      <a:lnTo>
                        <a:pt x="0" y="61"/>
                      </a:lnTo>
                      <a:lnTo>
                        <a:pt x="2" y="75"/>
                      </a:lnTo>
                      <a:lnTo>
                        <a:pt x="5" y="89"/>
                      </a:lnTo>
                      <a:lnTo>
                        <a:pt x="15" y="104"/>
                      </a:lnTo>
                      <a:lnTo>
                        <a:pt x="23" y="123"/>
                      </a:lnTo>
                      <a:lnTo>
                        <a:pt x="27" y="149"/>
                      </a:lnTo>
                      <a:lnTo>
                        <a:pt x="30" y="176"/>
                      </a:lnTo>
                      <a:lnTo>
                        <a:pt x="35" y="200"/>
                      </a:lnTo>
                      <a:lnTo>
                        <a:pt x="36" y="235"/>
                      </a:lnTo>
                      <a:lnTo>
                        <a:pt x="38" y="265"/>
                      </a:lnTo>
                      <a:lnTo>
                        <a:pt x="38" y="285"/>
                      </a:lnTo>
                      <a:lnTo>
                        <a:pt x="48" y="260"/>
                      </a:lnTo>
                      <a:lnTo>
                        <a:pt x="68" y="248"/>
                      </a:lnTo>
                      <a:lnTo>
                        <a:pt x="86" y="241"/>
                      </a:lnTo>
                      <a:lnTo>
                        <a:pt x="108" y="236"/>
                      </a:lnTo>
                      <a:lnTo>
                        <a:pt x="143" y="229"/>
                      </a:lnTo>
                      <a:lnTo>
                        <a:pt x="177" y="228"/>
                      </a:lnTo>
                      <a:lnTo>
                        <a:pt x="197" y="228"/>
                      </a:lnTo>
                      <a:lnTo>
                        <a:pt x="228" y="230"/>
                      </a:lnTo>
                      <a:lnTo>
                        <a:pt x="264" y="237"/>
                      </a:lnTo>
                      <a:lnTo>
                        <a:pt x="287" y="246"/>
                      </a:lnTo>
                      <a:lnTo>
                        <a:pt x="302" y="255"/>
                      </a:lnTo>
                      <a:lnTo>
                        <a:pt x="318" y="268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" name="Freeform 25"/>
                <p:cNvSpPr>
                  <a:spLocks/>
                </p:cNvSpPr>
                <p:nvPr/>
              </p:nvSpPr>
              <p:spPr bwMode="auto">
                <a:xfrm>
                  <a:off x="5101" y="1353"/>
                  <a:ext cx="551" cy="335"/>
                </a:xfrm>
                <a:custGeom>
                  <a:avLst/>
                  <a:gdLst>
                    <a:gd name="T0" fmla="*/ 534 w 551"/>
                    <a:gd name="T1" fmla="*/ 48 h 335"/>
                    <a:gd name="T2" fmla="*/ 550 w 551"/>
                    <a:gd name="T3" fmla="*/ 117 h 335"/>
                    <a:gd name="T4" fmla="*/ 540 w 551"/>
                    <a:gd name="T5" fmla="*/ 142 h 335"/>
                    <a:gd name="T6" fmla="*/ 517 w 551"/>
                    <a:gd name="T7" fmla="*/ 179 h 335"/>
                    <a:gd name="T8" fmla="*/ 493 w 551"/>
                    <a:gd name="T9" fmla="*/ 212 h 335"/>
                    <a:gd name="T10" fmla="*/ 465 w 551"/>
                    <a:gd name="T11" fmla="*/ 239 h 335"/>
                    <a:gd name="T12" fmla="*/ 430 w 551"/>
                    <a:gd name="T13" fmla="*/ 267 h 335"/>
                    <a:gd name="T14" fmla="*/ 397 w 551"/>
                    <a:gd name="T15" fmla="*/ 286 h 335"/>
                    <a:gd name="T16" fmla="*/ 361 w 551"/>
                    <a:gd name="T17" fmla="*/ 304 h 335"/>
                    <a:gd name="T18" fmla="*/ 315 w 551"/>
                    <a:gd name="T19" fmla="*/ 320 h 335"/>
                    <a:gd name="T20" fmla="*/ 280 w 551"/>
                    <a:gd name="T21" fmla="*/ 328 h 335"/>
                    <a:gd name="T22" fmla="*/ 238 w 551"/>
                    <a:gd name="T23" fmla="*/ 334 h 335"/>
                    <a:gd name="T24" fmla="*/ 199 w 551"/>
                    <a:gd name="T25" fmla="*/ 334 h 335"/>
                    <a:gd name="T26" fmla="*/ 157 w 551"/>
                    <a:gd name="T27" fmla="*/ 329 h 335"/>
                    <a:gd name="T28" fmla="*/ 114 w 551"/>
                    <a:gd name="T29" fmla="*/ 317 h 335"/>
                    <a:gd name="T30" fmla="*/ 75 w 551"/>
                    <a:gd name="T31" fmla="*/ 298 h 335"/>
                    <a:gd name="T32" fmla="*/ 52 w 551"/>
                    <a:gd name="T33" fmla="*/ 282 h 335"/>
                    <a:gd name="T34" fmla="*/ 24 w 551"/>
                    <a:gd name="T35" fmla="*/ 258 h 335"/>
                    <a:gd name="T36" fmla="*/ 9 w 551"/>
                    <a:gd name="T37" fmla="*/ 238 h 335"/>
                    <a:gd name="T38" fmla="*/ 0 w 551"/>
                    <a:gd name="T39" fmla="*/ 222 h 335"/>
                    <a:gd name="T40" fmla="*/ 0 w 551"/>
                    <a:gd name="T41" fmla="*/ 204 h 335"/>
                    <a:gd name="T42" fmla="*/ 6 w 551"/>
                    <a:gd name="T43" fmla="*/ 182 h 335"/>
                    <a:gd name="T44" fmla="*/ 18 w 551"/>
                    <a:gd name="T45" fmla="*/ 166 h 335"/>
                    <a:gd name="T46" fmla="*/ 27 w 551"/>
                    <a:gd name="T47" fmla="*/ 131 h 335"/>
                    <a:gd name="T48" fmla="*/ 31 w 551"/>
                    <a:gd name="T49" fmla="*/ 112 h 335"/>
                    <a:gd name="T50" fmla="*/ 283 w 551"/>
                    <a:gd name="T51" fmla="*/ 128 h 335"/>
                    <a:gd name="T52" fmla="*/ 316 w 551"/>
                    <a:gd name="T53" fmla="*/ 122 h 335"/>
                    <a:gd name="T54" fmla="*/ 357 w 551"/>
                    <a:gd name="T55" fmla="*/ 109 h 335"/>
                    <a:gd name="T56" fmla="*/ 388 w 551"/>
                    <a:gd name="T57" fmla="*/ 93 h 335"/>
                    <a:gd name="T58" fmla="*/ 421 w 551"/>
                    <a:gd name="T59" fmla="*/ 73 h 335"/>
                    <a:gd name="T60" fmla="*/ 453 w 551"/>
                    <a:gd name="T61" fmla="*/ 44 h 335"/>
                    <a:gd name="T62" fmla="*/ 472 w 551"/>
                    <a:gd name="T63" fmla="*/ 19 h 335"/>
                    <a:gd name="T64" fmla="*/ 486 w 551"/>
                    <a:gd name="T65" fmla="*/ 0 h 335"/>
                    <a:gd name="T66" fmla="*/ 534 w 551"/>
                    <a:gd name="T67" fmla="*/ 48 h 335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0" t="0" r="r" b="b"/>
                  <a:pathLst>
                    <a:path w="551" h="335">
                      <a:moveTo>
                        <a:pt x="534" y="48"/>
                      </a:moveTo>
                      <a:lnTo>
                        <a:pt x="550" y="117"/>
                      </a:lnTo>
                      <a:lnTo>
                        <a:pt x="540" y="142"/>
                      </a:lnTo>
                      <a:lnTo>
                        <a:pt x="517" y="179"/>
                      </a:lnTo>
                      <a:lnTo>
                        <a:pt x="493" y="212"/>
                      </a:lnTo>
                      <a:lnTo>
                        <a:pt x="465" y="239"/>
                      </a:lnTo>
                      <a:lnTo>
                        <a:pt x="430" y="267"/>
                      </a:lnTo>
                      <a:lnTo>
                        <a:pt x="397" y="286"/>
                      </a:lnTo>
                      <a:lnTo>
                        <a:pt x="361" y="304"/>
                      </a:lnTo>
                      <a:lnTo>
                        <a:pt x="315" y="320"/>
                      </a:lnTo>
                      <a:lnTo>
                        <a:pt x="280" y="328"/>
                      </a:lnTo>
                      <a:lnTo>
                        <a:pt x="238" y="334"/>
                      </a:lnTo>
                      <a:lnTo>
                        <a:pt x="199" y="334"/>
                      </a:lnTo>
                      <a:lnTo>
                        <a:pt x="157" y="329"/>
                      </a:lnTo>
                      <a:lnTo>
                        <a:pt x="114" y="317"/>
                      </a:lnTo>
                      <a:lnTo>
                        <a:pt x="75" y="298"/>
                      </a:lnTo>
                      <a:lnTo>
                        <a:pt x="52" y="282"/>
                      </a:lnTo>
                      <a:lnTo>
                        <a:pt x="24" y="258"/>
                      </a:lnTo>
                      <a:lnTo>
                        <a:pt x="9" y="238"/>
                      </a:lnTo>
                      <a:lnTo>
                        <a:pt x="0" y="222"/>
                      </a:lnTo>
                      <a:lnTo>
                        <a:pt x="0" y="204"/>
                      </a:lnTo>
                      <a:lnTo>
                        <a:pt x="6" y="182"/>
                      </a:lnTo>
                      <a:lnTo>
                        <a:pt x="18" y="166"/>
                      </a:lnTo>
                      <a:lnTo>
                        <a:pt x="27" y="131"/>
                      </a:lnTo>
                      <a:lnTo>
                        <a:pt x="31" y="112"/>
                      </a:lnTo>
                      <a:lnTo>
                        <a:pt x="283" y="128"/>
                      </a:lnTo>
                      <a:lnTo>
                        <a:pt x="316" y="122"/>
                      </a:lnTo>
                      <a:lnTo>
                        <a:pt x="357" y="109"/>
                      </a:lnTo>
                      <a:lnTo>
                        <a:pt x="388" y="93"/>
                      </a:lnTo>
                      <a:lnTo>
                        <a:pt x="421" y="73"/>
                      </a:lnTo>
                      <a:lnTo>
                        <a:pt x="453" y="44"/>
                      </a:lnTo>
                      <a:lnTo>
                        <a:pt x="472" y="19"/>
                      </a:lnTo>
                      <a:lnTo>
                        <a:pt x="486" y="0"/>
                      </a:lnTo>
                      <a:lnTo>
                        <a:pt x="534" y="48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" name="Freeform 26"/>
                <p:cNvSpPr>
                  <a:spLocks/>
                </p:cNvSpPr>
                <p:nvPr/>
              </p:nvSpPr>
              <p:spPr bwMode="auto">
                <a:xfrm>
                  <a:off x="5197" y="935"/>
                  <a:ext cx="475" cy="552"/>
                </a:xfrm>
                <a:custGeom>
                  <a:avLst/>
                  <a:gdLst>
                    <a:gd name="T0" fmla="*/ 0 w 475"/>
                    <a:gd name="T1" fmla="*/ 0 h 552"/>
                    <a:gd name="T2" fmla="*/ 0 w 475"/>
                    <a:gd name="T3" fmla="*/ 294 h 552"/>
                    <a:gd name="T4" fmla="*/ 28 w 475"/>
                    <a:gd name="T5" fmla="*/ 291 h 552"/>
                    <a:gd name="T6" fmla="*/ 63 w 475"/>
                    <a:gd name="T7" fmla="*/ 293 h 552"/>
                    <a:gd name="T8" fmla="*/ 121 w 475"/>
                    <a:gd name="T9" fmla="*/ 299 h 552"/>
                    <a:gd name="T10" fmla="*/ 178 w 475"/>
                    <a:gd name="T11" fmla="*/ 310 h 552"/>
                    <a:gd name="T12" fmla="*/ 231 w 475"/>
                    <a:gd name="T13" fmla="*/ 323 h 552"/>
                    <a:gd name="T14" fmla="*/ 274 w 475"/>
                    <a:gd name="T15" fmla="*/ 339 h 552"/>
                    <a:gd name="T16" fmla="*/ 325 w 475"/>
                    <a:gd name="T17" fmla="*/ 364 h 552"/>
                    <a:gd name="T18" fmla="*/ 364 w 475"/>
                    <a:gd name="T19" fmla="*/ 390 h 552"/>
                    <a:gd name="T20" fmla="*/ 393 w 475"/>
                    <a:gd name="T21" fmla="*/ 415 h 552"/>
                    <a:gd name="T22" fmla="*/ 414 w 475"/>
                    <a:gd name="T23" fmla="*/ 439 h 552"/>
                    <a:gd name="T24" fmla="*/ 427 w 475"/>
                    <a:gd name="T25" fmla="*/ 461 h 552"/>
                    <a:gd name="T26" fmla="*/ 439 w 475"/>
                    <a:gd name="T27" fmla="*/ 488 h 552"/>
                    <a:gd name="T28" fmla="*/ 444 w 475"/>
                    <a:gd name="T29" fmla="*/ 513 h 552"/>
                    <a:gd name="T30" fmla="*/ 451 w 475"/>
                    <a:gd name="T31" fmla="*/ 551 h 552"/>
                    <a:gd name="T32" fmla="*/ 457 w 475"/>
                    <a:gd name="T33" fmla="*/ 518 h 552"/>
                    <a:gd name="T34" fmla="*/ 466 w 475"/>
                    <a:gd name="T35" fmla="*/ 481 h 552"/>
                    <a:gd name="T36" fmla="*/ 469 w 475"/>
                    <a:gd name="T37" fmla="*/ 453 h 552"/>
                    <a:gd name="T38" fmla="*/ 474 w 475"/>
                    <a:gd name="T39" fmla="*/ 420 h 552"/>
                    <a:gd name="T40" fmla="*/ 472 w 475"/>
                    <a:gd name="T41" fmla="*/ 393 h 552"/>
                    <a:gd name="T42" fmla="*/ 466 w 475"/>
                    <a:gd name="T43" fmla="*/ 361 h 552"/>
                    <a:gd name="T44" fmla="*/ 459 w 475"/>
                    <a:gd name="T45" fmla="*/ 317 h 552"/>
                    <a:gd name="T46" fmla="*/ 444 w 475"/>
                    <a:gd name="T47" fmla="*/ 279 h 552"/>
                    <a:gd name="T48" fmla="*/ 424 w 475"/>
                    <a:gd name="T49" fmla="*/ 238 h 552"/>
                    <a:gd name="T50" fmla="*/ 399 w 475"/>
                    <a:gd name="T51" fmla="*/ 196 h 552"/>
                    <a:gd name="T52" fmla="*/ 363 w 475"/>
                    <a:gd name="T53" fmla="*/ 152 h 552"/>
                    <a:gd name="T54" fmla="*/ 322 w 475"/>
                    <a:gd name="T55" fmla="*/ 116 h 552"/>
                    <a:gd name="T56" fmla="*/ 286 w 475"/>
                    <a:gd name="T57" fmla="*/ 87 h 552"/>
                    <a:gd name="T58" fmla="*/ 241 w 475"/>
                    <a:gd name="T59" fmla="*/ 60 h 552"/>
                    <a:gd name="T60" fmla="*/ 195 w 475"/>
                    <a:gd name="T61" fmla="*/ 40 h 552"/>
                    <a:gd name="T62" fmla="*/ 141 w 475"/>
                    <a:gd name="T63" fmla="*/ 21 h 552"/>
                    <a:gd name="T64" fmla="*/ 94 w 475"/>
                    <a:gd name="T65" fmla="*/ 10 h 552"/>
                    <a:gd name="T66" fmla="*/ 39 w 475"/>
                    <a:gd name="T67" fmla="*/ 3 h 552"/>
                    <a:gd name="T68" fmla="*/ 0 w 475"/>
                    <a:gd name="T69" fmla="*/ 0 h 552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475" h="552">
                      <a:moveTo>
                        <a:pt x="0" y="0"/>
                      </a:moveTo>
                      <a:lnTo>
                        <a:pt x="0" y="294"/>
                      </a:lnTo>
                      <a:lnTo>
                        <a:pt x="28" y="291"/>
                      </a:lnTo>
                      <a:lnTo>
                        <a:pt x="63" y="293"/>
                      </a:lnTo>
                      <a:lnTo>
                        <a:pt x="121" y="299"/>
                      </a:lnTo>
                      <a:lnTo>
                        <a:pt x="178" y="310"/>
                      </a:lnTo>
                      <a:lnTo>
                        <a:pt x="231" y="323"/>
                      </a:lnTo>
                      <a:lnTo>
                        <a:pt x="274" y="339"/>
                      </a:lnTo>
                      <a:lnTo>
                        <a:pt x="325" y="364"/>
                      </a:lnTo>
                      <a:lnTo>
                        <a:pt x="364" y="390"/>
                      </a:lnTo>
                      <a:lnTo>
                        <a:pt x="393" y="415"/>
                      </a:lnTo>
                      <a:lnTo>
                        <a:pt x="414" y="439"/>
                      </a:lnTo>
                      <a:lnTo>
                        <a:pt x="427" y="461"/>
                      </a:lnTo>
                      <a:lnTo>
                        <a:pt x="439" y="488"/>
                      </a:lnTo>
                      <a:lnTo>
                        <a:pt x="444" y="513"/>
                      </a:lnTo>
                      <a:lnTo>
                        <a:pt x="451" y="551"/>
                      </a:lnTo>
                      <a:lnTo>
                        <a:pt x="457" y="518"/>
                      </a:lnTo>
                      <a:lnTo>
                        <a:pt x="466" y="481"/>
                      </a:lnTo>
                      <a:lnTo>
                        <a:pt x="469" y="453"/>
                      </a:lnTo>
                      <a:lnTo>
                        <a:pt x="474" y="420"/>
                      </a:lnTo>
                      <a:lnTo>
                        <a:pt x="472" y="393"/>
                      </a:lnTo>
                      <a:lnTo>
                        <a:pt x="466" y="361"/>
                      </a:lnTo>
                      <a:lnTo>
                        <a:pt x="459" y="317"/>
                      </a:lnTo>
                      <a:lnTo>
                        <a:pt x="444" y="279"/>
                      </a:lnTo>
                      <a:lnTo>
                        <a:pt x="424" y="238"/>
                      </a:lnTo>
                      <a:lnTo>
                        <a:pt x="399" y="196"/>
                      </a:lnTo>
                      <a:lnTo>
                        <a:pt x="363" y="152"/>
                      </a:lnTo>
                      <a:lnTo>
                        <a:pt x="322" y="116"/>
                      </a:lnTo>
                      <a:lnTo>
                        <a:pt x="286" y="87"/>
                      </a:lnTo>
                      <a:lnTo>
                        <a:pt x="241" y="60"/>
                      </a:lnTo>
                      <a:lnTo>
                        <a:pt x="195" y="40"/>
                      </a:lnTo>
                      <a:lnTo>
                        <a:pt x="141" y="21"/>
                      </a:lnTo>
                      <a:lnTo>
                        <a:pt x="94" y="10"/>
                      </a:lnTo>
                      <a:lnTo>
                        <a:pt x="39" y="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" name="Freeform 27"/>
                <p:cNvSpPr>
                  <a:spLocks/>
                </p:cNvSpPr>
                <p:nvPr/>
              </p:nvSpPr>
              <p:spPr bwMode="auto">
                <a:xfrm>
                  <a:off x="5228" y="1503"/>
                  <a:ext cx="156" cy="117"/>
                </a:xfrm>
                <a:custGeom>
                  <a:avLst/>
                  <a:gdLst>
                    <a:gd name="T0" fmla="*/ 83 w 156"/>
                    <a:gd name="T1" fmla="*/ 0 h 117"/>
                    <a:gd name="T2" fmla="*/ 134 w 156"/>
                    <a:gd name="T3" fmla="*/ 19 h 117"/>
                    <a:gd name="T4" fmla="*/ 152 w 156"/>
                    <a:gd name="T5" fmla="*/ 45 h 117"/>
                    <a:gd name="T6" fmla="*/ 155 w 156"/>
                    <a:gd name="T7" fmla="*/ 70 h 117"/>
                    <a:gd name="T8" fmla="*/ 155 w 156"/>
                    <a:gd name="T9" fmla="*/ 83 h 117"/>
                    <a:gd name="T10" fmla="*/ 146 w 156"/>
                    <a:gd name="T11" fmla="*/ 99 h 117"/>
                    <a:gd name="T12" fmla="*/ 126 w 156"/>
                    <a:gd name="T13" fmla="*/ 107 h 117"/>
                    <a:gd name="T14" fmla="*/ 105 w 156"/>
                    <a:gd name="T15" fmla="*/ 113 h 117"/>
                    <a:gd name="T16" fmla="*/ 86 w 156"/>
                    <a:gd name="T17" fmla="*/ 116 h 117"/>
                    <a:gd name="T18" fmla="*/ 69 w 156"/>
                    <a:gd name="T19" fmla="*/ 116 h 117"/>
                    <a:gd name="T20" fmla="*/ 41 w 156"/>
                    <a:gd name="T21" fmla="*/ 111 h 117"/>
                    <a:gd name="T22" fmla="*/ 21 w 156"/>
                    <a:gd name="T23" fmla="*/ 106 h 117"/>
                    <a:gd name="T24" fmla="*/ 9 w 156"/>
                    <a:gd name="T25" fmla="*/ 98 h 117"/>
                    <a:gd name="T26" fmla="*/ 2 w 156"/>
                    <a:gd name="T27" fmla="*/ 89 h 117"/>
                    <a:gd name="T28" fmla="*/ 0 w 156"/>
                    <a:gd name="T29" fmla="*/ 78 h 117"/>
                    <a:gd name="T30" fmla="*/ 2 w 156"/>
                    <a:gd name="T31" fmla="*/ 60 h 117"/>
                    <a:gd name="T32" fmla="*/ 9 w 156"/>
                    <a:gd name="T33" fmla="*/ 11 h 117"/>
                    <a:gd name="T34" fmla="*/ 83 w 156"/>
                    <a:gd name="T35" fmla="*/ 0 h 11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156" h="117">
                      <a:moveTo>
                        <a:pt x="83" y="0"/>
                      </a:moveTo>
                      <a:lnTo>
                        <a:pt x="134" y="19"/>
                      </a:lnTo>
                      <a:lnTo>
                        <a:pt x="152" y="45"/>
                      </a:lnTo>
                      <a:lnTo>
                        <a:pt x="155" y="70"/>
                      </a:lnTo>
                      <a:lnTo>
                        <a:pt x="155" y="83"/>
                      </a:lnTo>
                      <a:lnTo>
                        <a:pt x="146" y="99"/>
                      </a:lnTo>
                      <a:lnTo>
                        <a:pt x="126" y="107"/>
                      </a:lnTo>
                      <a:lnTo>
                        <a:pt x="105" y="113"/>
                      </a:lnTo>
                      <a:lnTo>
                        <a:pt x="86" y="116"/>
                      </a:lnTo>
                      <a:lnTo>
                        <a:pt x="69" y="116"/>
                      </a:lnTo>
                      <a:lnTo>
                        <a:pt x="41" y="111"/>
                      </a:lnTo>
                      <a:lnTo>
                        <a:pt x="21" y="106"/>
                      </a:lnTo>
                      <a:lnTo>
                        <a:pt x="9" y="98"/>
                      </a:lnTo>
                      <a:lnTo>
                        <a:pt x="2" y="89"/>
                      </a:lnTo>
                      <a:lnTo>
                        <a:pt x="0" y="78"/>
                      </a:lnTo>
                      <a:lnTo>
                        <a:pt x="2" y="60"/>
                      </a:lnTo>
                      <a:lnTo>
                        <a:pt x="9" y="11"/>
                      </a:lnTo>
                      <a:lnTo>
                        <a:pt x="83" y="0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" name="Freeform 28"/>
                <p:cNvSpPr>
                  <a:spLocks/>
                </p:cNvSpPr>
                <p:nvPr/>
              </p:nvSpPr>
              <p:spPr bwMode="auto">
                <a:xfrm>
                  <a:off x="5224" y="1515"/>
                  <a:ext cx="88" cy="75"/>
                </a:xfrm>
                <a:custGeom>
                  <a:avLst/>
                  <a:gdLst>
                    <a:gd name="T0" fmla="*/ 0 w 88"/>
                    <a:gd name="T1" fmla="*/ 69 h 75"/>
                    <a:gd name="T2" fmla="*/ 11 w 88"/>
                    <a:gd name="T3" fmla="*/ 0 h 75"/>
                    <a:gd name="T4" fmla="*/ 54 w 88"/>
                    <a:gd name="T5" fmla="*/ 5 h 75"/>
                    <a:gd name="T6" fmla="*/ 87 w 88"/>
                    <a:gd name="T7" fmla="*/ 9 h 75"/>
                    <a:gd name="T8" fmla="*/ 78 w 88"/>
                    <a:gd name="T9" fmla="*/ 74 h 75"/>
                    <a:gd name="T10" fmla="*/ 75 w 88"/>
                    <a:gd name="T11" fmla="*/ 59 h 75"/>
                    <a:gd name="T12" fmla="*/ 65 w 88"/>
                    <a:gd name="T13" fmla="*/ 48 h 75"/>
                    <a:gd name="T14" fmla="*/ 47 w 88"/>
                    <a:gd name="T15" fmla="*/ 44 h 75"/>
                    <a:gd name="T16" fmla="*/ 27 w 88"/>
                    <a:gd name="T17" fmla="*/ 45 h 75"/>
                    <a:gd name="T18" fmla="*/ 11 w 88"/>
                    <a:gd name="T19" fmla="*/ 52 h 75"/>
                    <a:gd name="T20" fmla="*/ 0 w 88"/>
                    <a:gd name="T21" fmla="*/ 69 h 75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88" h="75">
                      <a:moveTo>
                        <a:pt x="0" y="69"/>
                      </a:moveTo>
                      <a:lnTo>
                        <a:pt x="11" y="0"/>
                      </a:lnTo>
                      <a:lnTo>
                        <a:pt x="54" y="5"/>
                      </a:lnTo>
                      <a:lnTo>
                        <a:pt x="87" y="9"/>
                      </a:lnTo>
                      <a:lnTo>
                        <a:pt x="78" y="74"/>
                      </a:lnTo>
                      <a:lnTo>
                        <a:pt x="75" y="59"/>
                      </a:lnTo>
                      <a:lnTo>
                        <a:pt x="65" y="48"/>
                      </a:lnTo>
                      <a:lnTo>
                        <a:pt x="47" y="44"/>
                      </a:lnTo>
                      <a:lnTo>
                        <a:pt x="27" y="45"/>
                      </a:lnTo>
                      <a:lnTo>
                        <a:pt x="11" y="52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29"/>
                <p:cNvSpPr>
                  <a:spLocks/>
                </p:cNvSpPr>
                <p:nvPr/>
              </p:nvSpPr>
              <p:spPr bwMode="auto">
                <a:xfrm>
                  <a:off x="5101" y="1295"/>
                  <a:ext cx="319" cy="286"/>
                </a:xfrm>
                <a:custGeom>
                  <a:avLst/>
                  <a:gdLst>
                    <a:gd name="T0" fmla="*/ 1 w 319"/>
                    <a:gd name="T1" fmla="*/ 275 h 286"/>
                    <a:gd name="T2" fmla="*/ 3 w 319"/>
                    <a:gd name="T3" fmla="*/ 254 h 286"/>
                    <a:gd name="T4" fmla="*/ 12 w 319"/>
                    <a:gd name="T5" fmla="*/ 235 h 286"/>
                    <a:gd name="T6" fmla="*/ 19 w 319"/>
                    <a:gd name="T7" fmla="*/ 219 h 286"/>
                    <a:gd name="T8" fmla="*/ 24 w 319"/>
                    <a:gd name="T9" fmla="*/ 194 h 286"/>
                    <a:gd name="T10" fmla="*/ 30 w 319"/>
                    <a:gd name="T11" fmla="*/ 161 h 286"/>
                    <a:gd name="T12" fmla="*/ 34 w 319"/>
                    <a:gd name="T13" fmla="*/ 126 h 286"/>
                    <a:gd name="T14" fmla="*/ 37 w 319"/>
                    <a:gd name="T15" fmla="*/ 94 h 286"/>
                    <a:gd name="T16" fmla="*/ 39 w 319"/>
                    <a:gd name="T17" fmla="*/ 67 h 286"/>
                    <a:gd name="T18" fmla="*/ 40 w 319"/>
                    <a:gd name="T19" fmla="*/ 43 h 286"/>
                    <a:gd name="T20" fmla="*/ 48 w 319"/>
                    <a:gd name="T21" fmla="*/ 29 h 286"/>
                    <a:gd name="T22" fmla="*/ 63 w 319"/>
                    <a:gd name="T23" fmla="*/ 16 h 286"/>
                    <a:gd name="T24" fmla="*/ 78 w 319"/>
                    <a:gd name="T25" fmla="*/ 9 h 286"/>
                    <a:gd name="T26" fmla="*/ 102 w 319"/>
                    <a:gd name="T27" fmla="*/ 2 h 286"/>
                    <a:gd name="T28" fmla="*/ 129 w 319"/>
                    <a:gd name="T29" fmla="*/ 0 h 286"/>
                    <a:gd name="T30" fmla="*/ 171 w 319"/>
                    <a:gd name="T31" fmla="*/ 0 h 286"/>
                    <a:gd name="T32" fmla="*/ 208 w 319"/>
                    <a:gd name="T33" fmla="*/ 2 h 286"/>
                    <a:gd name="T34" fmla="*/ 244 w 319"/>
                    <a:gd name="T35" fmla="*/ 9 h 286"/>
                    <a:gd name="T36" fmla="*/ 277 w 319"/>
                    <a:gd name="T37" fmla="*/ 21 h 286"/>
                    <a:gd name="T38" fmla="*/ 298 w 319"/>
                    <a:gd name="T39" fmla="*/ 35 h 286"/>
                    <a:gd name="T40" fmla="*/ 310 w 319"/>
                    <a:gd name="T41" fmla="*/ 47 h 286"/>
                    <a:gd name="T42" fmla="*/ 318 w 319"/>
                    <a:gd name="T43" fmla="*/ 61 h 286"/>
                    <a:gd name="T44" fmla="*/ 316 w 319"/>
                    <a:gd name="T45" fmla="*/ 75 h 286"/>
                    <a:gd name="T46" fmla="*/ 313 w 319"/>
                    <a:gd name="T47" fmla="*/ 89 h 286"/>
                    <a:gd name="T48" fmla="*/ 303 w 319"/>
                    <a:gd name="T49" fmla="*/ 104 h 286"/>
                    <a:gd name="T50" fmla="*/ 295 w 319"/>
                    <a:gd name="T51" fmla="*/ 123 h 286"/>
                    <a:gd name="T52" fmla="*/ 291 w 319"/>
                    <a:gd name="T53" fmla="*/ 149 h 286"/>
                    <a:gd name="T54" fmla="*/ 288 w 319"/>
                    <a:gd name="T55" fmla="*/ 176 h 286"/>
                    <a:gd name="T56" fmla="*/ 283 w 319"/>
                    <a:gd name="T57" fmla="*/ 200 h 286"/>
                    <a:gd name="T58" fmla="*/ 282 w 319"/>
                    <a:gd name="T59" fmla="*/ 235 h 286"/>
                    <a:gd name="T60" fmla="*/ 280 w 319"/>
                    <a:gd name="T61" fmla="*/ 265 h 286"/>
                    <a:gd name="T62" fmla="*/ 280 w 319"/>
                    <a:gd name="T63" fmla="*/ 285 h 286"/>
                    <a:gd name="T64" fmla="*/ 270 w 319"/>
                    <a:gd name="T65" fmla="*/ 260 h 286"/>
                    <a:gd name="T66" fmla="*/ 250 w 319"/>
                    <a:gd name="T67" fmla="*/ 248 h 286"/>
                    <a:gd name="T68" fmla="*/ 232 w 319"/>
                    <a:gd name="T69" fmla="*/ 241 h 286"/>
                    <a:gd name="T70" fmla="*/ 210 w 319"/>
                    <a:gd name="T71" fmla="*/ 236 h 286"/>
                    <a:gd name="T72" fmla="*/ 175 w 319"/>
                    <a:gd name="T73" fmla="*/ 229 h 286"/>
                    <a:gd name="T74" fmla="*/ 141 w 319"/>
                    <a:gd name="T75" fmla="*/ 228 h 286"/>
                    <a:gd name="T76" fmla="*/ 121 w 319"/>
                    <a:gd name="T77" fmla="*/ 228 h 286"/>
                    <a:gd name="T78" fmla="*/ 90 w 319"/>
                    <a:gd name="T79" fmla="*/ 230 h 286"/>
                    <a:gd name="T80" fmla="*/ 54 w 319"/>
                    <a:gd name="T81" fmla="*/ 237 h 286"/>
                    <a:gd name="T82" fmla="*/ 31 w 319"/>
                    <a:gd name="T83" fmla="*/ 246 h 286"/>
                    <a:gd name="T84" fmla="*/ 16 w 319"/>
                    <a:gd name="T85" fmla="*/ 255 h 286"/>
                    <a:gd name="T86" fmla="*/ 0 w 319"/>
                    <a:gd name="T87" fmla="*/ 268 h 28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19" h="286">
                      <a:moveTo>
                        <a:pt x="1" y="275"/>
                      </a:moveTo>
                      <a:lnTo>
                        <a:pt x="3" y="254"/>
                      </a:lnTo>
                      <a:lnTo>
                        <a:pt x="12" y="235"/>
                      </a:lnTo>
                      <a:lnTo>
                        <a:pt x="19" y="219"/>
                      </a:lnTo>
                      <a:lnTo>
                        <a:pt x="24" y="194"/>
                      </a:lnTo>
                      <a:lnTo>
                        <a:pt x="30" y="161"/>
                      </a:lnTo>
                      <a:lnTo>
                        <a:pt x="34" y="126"/>
                      </a:lnTo>
                      <a:lnTo>
                        <a:pt x="37" y="94"/>
                      </a:lnTo>
                      <a:lnTo>
                        <a:pt x="39" y="67"/>
                      </a:lnTo>
                      <a:lnTo>
                        <a:pt x="40" y="43"/>
                      </a:lnTo>
                      <a:lnTo>
                        <a:pt x="48" y="29"/>
                      </a:lnTo>
                      <a:lnTo>
                        <a:pt x="63" y="16"/>
                      </a:lnTo>
                      <a:lnTo>
                        <a:pt x="78" y="9"/>
                      </a:lnTo>
                      <a:lnTo>
                        <a:pt x="102" y="2"/>
                      </a:lnTo>
                      <a:lnTo>
                        <a:pt x="129" y="0"/>
                      </a:lnTo>
                      <a:lnTo>
                        <a:pt x="171" y="0"/>
                      </a:lnTo>
                      <a:lnTo>
                        <a:pt x="208" y="2"/>
                      </a:lnTo>
                      <a:lnTo>
                        <a:pt x="244" y="9"/>
                      </a:lnTo>
                      <a:lnTo>
                        <a:pt x="277" y="21"/>
                      </a:lnTo>
                      <a:lnTo>
                        <a:pt x="298" y="35"/>
                      </a:lnTo>
                      <a:lnTo>
                        <a:pt x="310" y="47"/>
                      </a:lnTo>
                      <a:lnTo>
                        <a:pt x="318" y="61"/>
                      </a:lnTo>
                      <a:lnTo>
                        <a:pt x="316" y="75"/>
                      </a:lnTo>
                      <a:lnTo>
                        <a:pt x="313" y="89"/>
                      </a:lnTo>
                      <a:lnTo>
                        <a:pt x="303" y="104"/>
                      </a:lnTo>
                      <a:lnTo>
                        <a:pt x="295" y="123"/>
                      </a:lnTo>
                      <a:lnTo>
                        <a:pt x="291" y="149"/>
                      </a:lnTo>
                      <a:lnTo>
                        <a:pt x="288" y="176"/>
                      </a:lnTo>
                      <a:lnTo>
                        <a:pt x="283" y="200"/>
                      </a:lnTo>
                      <a:lnTo>
                        <a:pt x="282" y="235"/>
                      </a:lnTo>
                      <a:lnTo>
                        <a:pt x="280" y="265"/>
                      </a:lnTo>
                      <a:lnTo>
                        <a:pt x="280" y="285"/>
                      </a:lnTo>
                      <a:lnTo>
                        <a:pt x="270" y="260"/>
                      </a:lnTo>
                      <a:lnTo>
                        <a:pt x="250" y="248"/>
                      </a:lnTo>
                      <a:lnTo>
                        <a:pt x="232" y="241"/>
                      </a:lnTo>
                      <a:lnTo>
                        <a:pt x="210" y="236"/>
                      </a:lnTo>
                      <a:lnTo>
                        <a:pt x="175" y="229"/>
                      </a:lnTo>
                      <a:lnTo>
                        <a:pt x="141" y="228"/>
                      </a:lnTo>
                      <a:lnTo>
                        <a:pt x="121" y="228"/>
                      </a:lnTo>
                      <a:lnTo>
                        <a:pt x="90" y="230"/>
                      </a:lnTo>
                      <a:lnTo>
                        <a:pt x="54" y="237"/>
                      </a:lnTo>
                      <a:lnTo>
                        <a:pt x="31" y="246"/>
                      </a:lnTo>
                      <a:lnTo>
                        <a:pt x="16" y="255"/>
                      </a:lnTo>
                      <a:lnTo>
                        <a:pt x="0" y="268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30"/>
                <p:cNvSpPr>
                  <a:spLocks/>
                </p:cNvSpPr>
                <p:nvPr/>
              </p:nvSpPr>
              <p:spPr bwMode="auto">
                <a:xfrm>
                  <a:off x="4371" y="935"/>
                  <a:ext cx="832" cy="420"/>
                </a:xfrm>
                <a:custGeom>
                  <a:avLst/>
                  <a:gdLst>
                    <a:gd name="T0" fmla="*/ 0 w 832"/>
                    <a:gd name="T1" fmla="*/ 0 h 420"/>
                    <a:gd name="T2" fmla="*/ 0 w 832"/>
                    <a:gd name="T3" fmla="*/ 356 h 420"/>
                    <a:gd name="T4" fmla="*/ 84 w 832"/>
                    <a:gd name="T5" fmla="*/ 374 h 420"/>
                    <a:gd name="T6" fmla="*/ 153 w 832"/>
                    <a:gd name="T7" fmla="*/ 393 h 420"/>
                    <a:gd name="T8" fmla="*/ 210 w 832"/>
                    <a:gd name="T9" fmla="*/ 404 h 420"/>
                    <a:gd name="T10" fmla="*/ 258 w 832"/>
                    <a:gd name="T11" fmla="*/ 410 h 420"/>
                    <a:gd name="T12" fmla="*/ 312 w 832"/>
                    <a:gd name="T13" fmla="*/ 416 h 420"/>
                    <a:gd name="T14" fmla="*/ 402 w 832"/>
                    <a:gd name="T15" fmla="*/ 419 h 420"/>
                    <a:gd name="T16" fmla="*/ 485 w 832"/>
                    <a:gd name="T17" fmla="*/ 412 h 420"/>
                    <a:gd name="T18" fmla="*/ 570 w 832"/>
                    <a:gd name="T19" fmla="*/ 399 h 420"/>
                    <a:gd name="T20" fmla="*/ 652 w 832"/>
                    <a:gd name="T21" fmla="*/ 377 h 420"/>
                    <a:gd name="T22" fmla="*/ 724 w 832"/>
                    <a:gd name="T23" fmla="*/ 347 h 420"/>
                    <a:gd name="T24" fmla="*/ 784 w 832"/>
                    <a:gd name="T25" fmla="*/ 306 h 420"/>
                    <a:gd name="T26" fmla="*/ 829 w 832"/>
                    <a:gd name="T27" fmla="*/ 291 h 420"/>
                    <a:gd name="T28" fmla="*/ 831 w 832"/>
                    <a:gd name="T29" fmla="*/ 2 h 420"/>
                    <a:gd name="T30" fmla="*/ 786 w 832"/>
                    <a:gd name="T31" fmla="*/ 9 h 420"/>
                    <a:gd name="T32" fmla="*/ 726 w 832"/>
                    <a:gd name="T33" fmla="*/ 29 h 420"/>
                    <a:gd name="T34" fmla="*/ 654 w 832"/>
                    <a:gd name="T35" fmla="*/ 55 h 420"/>
                    <a:gd name="T36" fmla="*/ 585 w 832"/>
                    <a:gd name="T37" fmla="*/ 70 h 420"/>
                    <a:gd name="T38" fmla="*/ 515 w 832"/>
                    <a:gd name="T39" fmla="*/ 78 h 420"/>
                    <a:gd name="T40" fmla="*/ 468 w 832"/>
                    <a:gd name="T41" fmla="*/ 82 h 420"/>
                    <a:gd name="T42" fmla="*/ 428 w 832"/>
                    <a:gd name="T43" fmla="*/ 84 h 420"/>
                    <a:gd name="T44" fmla="*/ 358 w 832"/>
                    <a:gd name="T45" fmla="*/ 84 h 420"/>
                    <a:gd name="T46" fmla="*/ 314 w 832"/>
                    <a:gd name="T47" fmla="*/ 81 h 420"/>
                    <a:gd name="T48" fmla="*/ 274 w 832"/>
                    <a:gd name="T49" fmla="*/ 76 h 420"/>
                    <a:gd name="T50" fmla="*/ 229 w 832"/>
                    <a:gd name="T51" fmla="*/ 73 h 420"/>
                    <a:gd name="T52" fmla="*/ 190 w 832"/>
                    <a:gd name="T53" fmla="*/ 66 h 420"/>
                    <a:gd name="T54" fmla="*/ 140 w 832"/>
                    <a:gd name="T55" fmla="*/ 57 h 420"/>
                    <a:gd name="T56" fmla="*/ 96 w 832"/>
                    <a:gd name="T57" fmla="*/ 44 h 420"/>
                    <a:gd name="T58" fmla="*/ 49 w 832"/>
                    <a:gd name="T59" fmla="*/ 24 h 420"/>
                    <a:gd name="T60" fmla="*/ 0 w 832"/>
                    <a:gd name="T61" fmla="*/ 0 h 420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0" t="0" r="r" b="b"/>
                  <a:pathLst>
                    <a:path w="832" h="420">
                      <a:moveTo>
                        <a:pt x="0" y="0"/>
                      </a:moveTo>
                      <a:lnTo>
                        <a:pt x="0" y="356"/>
                      </a:lnTo>
                      <a:lnTo>
                        <a:pt x="84" y="374"/>
                      </a:lnTo>
                      <a:lnTo>
                        <a:pt x="153" y="393"/>
                      </a:lnTo>
                      <a:lnTo>
                        <a:pt x="210" y="404"/>
                      </a:lnTo>
                      <a:lnTo>
                        <a:pt x="258" y="410"/>
                      </a:lnTo>
                      <a:lnTo>
                        <a:pt x="312" y="416"/>
                      </a:lnTo>
                      <a:lnTo>
                        <a:pt x="402" y="419"/>
                      </a:lnTo>
                      <a:lnTo>
                        <a:pt x="485" y="412"/>
                      </a:lnTo>
                      <a:lnTo>
                        <a:pt x="570" y="399"/>
                      </a:lnTo>
                      <a:lnTo>
                        <a:pt x="652" y="377"/>
                      </a:lnTo>
                      <a:lnTo>
                        <a:pt x="724" y="347"/>
                      </a:lnTo>
                      <a:lnTo>
                        <a:pt x="784" y="306"/>
                      </a:lnTo>
                      <a:lnTo>
                        <a:pt x="829" y="291"/>
                      </a:lnTo>
                      <a:lnTo>
                        <a:pt x="831" y="2"/>
                      </a:lnTo>
                      <a:lnTo>
                        <a:pt x="786" y="9"/>
                      </a:lnTo>
                      <a:lnTo>
                        <a:pt x="726" y="29"/>
                      </a:lnTo>
                      <a:lnTo>
                        <a:pt x="654" y="55"/>
                      </a:lnTo>
                      <a:lnTo>
                        <a:pt x="585" y="70"/>
                      </a:lnTo>
                      <a:lnTo>
                        <a:pt x="515" y="78"/>
                      </a:lnTo>
                      <a:lnTo>
                        <a:pt x="468" y="82"/>
                      </a:lnTo>
                      <a:lnTo>
                        <a:pt x="428" y="84"/>
                      </a:lnTo>
                      <a:lnTo>
                        <a:pt x="358" y="84"/>
                      </a:lnTo>
                      <a:lnTo>
                        <a:pt x="314" y="81"/>
                      </a:lnTo>
                      <a:lnTo>
                        <a:pt x="274" y="76"/>
                      </a:lnTo>
                      <a:lnTo>
                        <a:pt x="229" y="73"/>
                      </a:lnTo>
                      <a:lnTo>
                        <a:pt x="190" y="66"/>
                      </a:lnTo>
                      <a:lnTo>
                        <a:pt x="140" y="57"/>
                      </a:lnTo>
                      <a:lnTo>
                        <a:pt x="96" y="44"/>
                      </a:lnTo>
                      <a:lnTo>
                        <a:pt x="49" y="2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" name="Freeform 31"/>
              <p:cNvSpPr>
                <a:spLocks/>
              </p:cNvSpPr>
              <p:nvPr/>
            </p:nvSpPr>
            <p:spPr bwMode="auto">
              <a:xfrm>
                <a:off x="5217" y="1590"/>
                <a:ext cx="156" cy="118"/>
              </a:xfrm>
              <a:custGeom>
                <a:avLst/>
                <a:gdLst>
                  <a:gd name="T0" fmla="*/ 83 w 156"/>
                  <a:gd name="T1" fmla="*/ 0 h 118"/>
                  <a:gd name="T2" fmla="*/ 134 w 156"/>
                  <a:gd name="T3" fmla="*/ 19 h 118"/>
                  <a:gd name="T4" fmla="*/ 152 w 156"/>
                  <a:gd name="T5" fmla="*/ 46 h 118"/>
                  <a:gd name="T6" fmla="*/ 155 w 156"/>
                  <a:gd name="T7" fmla="*/ 70 h 118"/>
                  <a:gd name="T8" fmla="*/ 155 w 156"/>
                  <a:gd name="T9" fmla="*/ 84 h 118"/>
                  <a:gd name="T10" fmla="*/ 146 w 156"/>
                  <a:gd name="T11" fmla="*/ 100 h 118"/>
                  <a:gd name="T12" fmla="*/ 126 w 156"/>
                  <a:gd name="T13" fmla="*/ 108 h 118"/>
                  <a:gd name="T14" fmla="*/ 105 w 156"/>
                  <a:gd name="T15" fmla="*/ 114 h 118"/>
                  <a:gd name="T16" fmla="*/ 86 w 156"/>
                  <a:gd name="T17" fmla="*/ 117 h 118"/>
                  <a:gd name="T18" fmla="*/ 69 w 156"/>
                  <a:gd name="T19" fmla="*/ 117 h 118"/>
                  <a:gd name="T20" fmla="*/ 41 w 156"/>
                  <a:gd name="T21" fmla="*/ 112 h 118"/>
                  <a:gd name="T22" fmla="*/ 21 w 156"/>
                  <a:gd name="T23" fmla="*/ 107 h 118"/>
                  <a:gd name="T24" fmla="*/ 9 w 156"/>
                  <a:gd name="T25" fmla="*/ 98 h 118"/>
                  <a:gd name="T26" fmla="*/ 2 w 156"/>
                  <a:gd name="T27" fmla="*/ 90 h 118"/>
                  <a:gd name="T28" fmla="*/ 0 w 156"/>
                  <a:gd name="T29" fmla="*/ 78 h 118"/>
                  <a:gd name="T30" fmla="*/ 2 w 156"/>
                  <a:gd name="T31" fmla="*/ 60 h 118"/>
                  <a:gd name="T32" fmla="*/ 9 w 156"/>
                  <a:gd name="T33" fmla="*/ 11 h 118"/>
                  <a:gd name="T34" fmla="*/ 83 w 156"/>
                  <a:gd name="T35" fmla="*/ 0 h 11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56" h="118">
                    <a:moveTo>
                      <a:pt x="83" y="0"/>
                    </a:moveTo>
                    <a:lnTo>
                      <a:pt x="134" y="19"/>
                    </a:lnTo>
                    <a:lnTo>
                      <a:pt x="152" y="46"/>
                    </a:lnTo>
                    <a:lnTo>
                      <a:pt x="155" y="70"/>
                    </a:lnTo>
                    <a:lnTo>
                      <a:pt x="155" y="84"/>
                    </a:lnTo>
                    <a:lnTo>
                      <a:pt x="146" y="100"/>
                    </a:lnTo>
                    <a:lnTo>
                      <a:pt x="126" y="108"/>
                    </a:lnTo>
                    <a:lnTo>
                      <a:pt x="105" y="114"/>
                    </a:lnTo>
                    <a:lnTo>
                      <a:pt x="86" y="117"/>
                    </a:lnTo>
                    <a:lnTo>
                      <a:pt x="69" y="117"/>
                    </a:lnTo>
                    <a:lnTo>
                      <a:pt x="41" y="112"/>
                    </a:lnTo>
                    <a:lnTo>
                      <a:pt x="21" y="107"/>
                    </a:lnTo>
                    <a:lnTo>
                      <a:pt x="9" y="98"/>
                    </a:lnTo>
                    <a:lnTo>
                      <a:pt x="2" y="90"/>
                    </a:lnTo>
                    <a:lnTo>
                      <a:pt x="0" y="78"/>
                    </a:lnTo>
                    <a:lnTo>
                      <a:pt x="2" y="60"/>
                    </a:lnTo>
                    <a:lnTo>
                      <a:pt x="9" y="11"/>
                    </a:lnTo>
                    <a:lnTo>
                      <a:pt x="83" y="0"/>
                    </a:lnTo>
                  </a:path>
                </a:pathLst>
              </a:custGeom>
              <a:solidFill>
                <a:schemeClr val="bg2">
                  <a:alpha val="50195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32"/>
              <p:cNvSpPr>
                <a:spLocks/>
              </p:cNvSpPr>
              <p:nvPr/>
            </p:nvSpPr>
            <p:spPr bwMode="auto">
              <a:xfrm>
                <a:off x="5213" y="1603"/>
                <a:ext cx="88" cy="74"/>
              </a:xfrm>
              <a:custGeom>
                <a:avLst/>
                <a:gdLst>
                  <a:gd name="T0" fmla="*/ 0 w 88"/>
                  <a:gd name="T1" fmla="*/ 68 h 74"/>
                  <a:gd name="T2" fmla="*/ 11 w 88"/>
                  <a:gd name="T3" fmla="*/ 0 h 74"/>
                  <a:gd name="T4" fmla="*/ 54 w 88"/>
                  <a:gd name="T5" fmla="*/ 5 h 74"/>
                  <a:gd name="T6" fmla="*/ 87 w 88"/>
                  <a:gd name="T7" fmla="*/ 9 h 74"/>
                  <a:gd name="T8" fmla="*/ 78 w 88"/>
                  <a:gd name="T9" fmla="*/ 73 h 74"/>
                  <a:gd name="T10" fmla="*/ 75 w 88"/>
                  <a:gd name="T11" fmla="*/ 58 h 74"/>
                  <a:gd name="T12" fmla="*/ 65 w 88"/>
                  <a:gd name="T13" fmla="*/ 47 h 74"/>
                  <a:gd name="T14" fmla="*/ 47 w 88"/>
                  <a:gd name="T15" fmla="*/ 44 h 74"/>
                  <a:gd name="T16" fmla="*/ 27 w 88"/>
                  <a:gd name="T17" fmla="*/ 45 h 74"/>
                  <a:gd name="T18" fmla="*/ 11 w 88"/>
                  <a:gd name="T19" fmla="*/ 52 h 74"/>
                  <a:gd name="T20" fmla="*/ 0 w 88"/>
                  <a:gd name="T21" fmla="*/ 68 h 7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88" h="74">
                    <a:moveTo>
                      <a:pt x="0" y="68"/>
                    </a:moveTo>
                    <a:lnTo>
                      <a:pt x="11" y="0"/>
                    </a:lnTo>
                    <a:lnTo>
                      <a:pt x="54" y="5"/>
                    </a:lnTo>
                    <a:lnTo>
                      <a:pt x="87" y="9"/>
                    </a:lnTo>
                    <a:lnTo>
                      <a:pt x="78" y="73"/>
                    </a:lnTo>
                    <a:lnTo>
                      <a:pt x="75" y="58"/>
                    </a:lnTo>
                    <a:lnTo>
                      <a:pt x="65" y="47"/>
                    </a:lnTo>
                    <a:lnTo>
                      <a:pt x="47" y="44"/>
                    </a:lnTo>
                    <a:lnTo>
                      <a:pt x="27" y="45"/>
                    </a:lnTo>
                    <a:lnTo>
                      <a:pt x="11" y="52"/>
                    </a:lnTo>
                    <a:lnTo>
                      <a:pt x="0" y="68"/>
                    </a:lnTo>
                  </a:path>
                </a:pathLst>
              </a:custGeom>
              <a:solidFill>
                <a:schemeClr val="bg2">
                  <a:alpha val="50195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33"/>
              <p:cNvSpPr>
                <a:spLocks/>
              </p:cNvSpPr>
              <p:nvPr/>
            </p:nvSpPr>
            <p:spPr bwMode="auto">
              <a:xfrm>
                <a:off x="423" y="1581"/>
                <a:ext cx="156" cy="118"/>
              </a:xfrm>
              <a:custGeom>
                <a:avLst/>
                <a:gdLst>
                  <a:gd name="T0" fmla="*/ 72 w 156"/>
                  <a:gd name="T1" fmla="*/ 0 h 118"/>
                  <a:gd name="T2" fmla="*/ 21 w 156"/>
                  <a:gd name="T3" fmla="*/ 19 h 118"/>
                  <a:gd name="T4" fmla="*/ 3 w 156"/>
                  <a:gd name="T5" fmla="*/ 46 h 118"/>
                  <a:gd name="T6" fmla="*/ 0 w 156"/>
                  <a:gd name="T7" fmla="*/ 70 h 118"/>
                  <a:gd name="T8" fmla="*/ 0 w 156"/>
                  <a:gd name="T9" fmla="*/ 84 h 118"/>
                  <a:gd name="T10" fmla="*/ 9 w 156"/>
                  <a:gd name="T11" fmla="*/ 100 h 118"/>
                  <a:gd name="T12" fmla="*/ 29 w 156"/>
                  <a:gd name="T13" fmla="*/ 108 h 118"/>
                  <a:gd name="T14" fmla="*/ 50 w 156"/>
                  <a:gd name="T15" fmla="*/ 114 h 118"/>
                  <a:gd name="T16" fmla="*/ 69 w 156"/>
                  <a:gd name="T17" fmla="*/ 117 h 118"/>
                  <a:gd name="T18" fmla="*/ 86 w 156"/>
                  <a:gd name="T19" fmla="*/ 117 h 118"/>
                  <a:gd name="T20" fmla="*/ 114 w 156"/>
                  <a:gd name="T21" fmla="*/ 112 h 118"/>
                  <a:gd name="T22" fmla="*/ 134 w 156"/>
                  <a:gd name="T23" fmla="*/ 107 h 118"/>
                  <a:gd name="T24" fmla="*/ 146 w 156"/>
                  <a:gd name="T25" fmla="*/ 98 h 118"/>
                  <a:gd name="T26" fmla="*/ 153 w 156"/>
                  <a:gd name="T27" fmla="*/ 90 h 118"/>
                  <a:gd name="T28" fmla="*/ 155 w 156"/>
                  <a:gd name="T29" fmla="*/ 78 h 118"/>
                  <a:gd name="T30" fmla="*/ 153 w 156"/>
                  <a:gd name="T31" fmla="*/ 60 h 118"/>
                  <a:gd name="T32" fmla="*/ 146 w 156"/>
                  <a:gd name="T33" fmla="*/ 11 h 118"/>
                  <a:gd name="T34" fmla="*/ 72 w 156"/>
                  <a:gd name="T35" fmla="*/ 0 h 11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56" h="118">
                    <a:moveTo>
                      <a:pt x="72" y="0"/>
                    </a:moveTo>
                    <a:lnTo>
                      <a:pt x="21" y="19"/>
                    </a:lnTo>
                    <a:lnTo>
                      <a:pt x="3" y="46"/>
                    </a:lnTo>
                    <a:lnTo>
                      <a:pt x="0" y="70"/>
                    </a:lnTo>
                    <a:lnTo>
                      <a:pt x="0" y="84"/>
                    </a:lnTo>
                    <a:lnTo>
                      <a:pt x="9" y="100"/>
                    </a:lnTo>
                    <a:lnTo>
                      <a:pt x="29" y="108"/>
                    </a:lnTo>
                    <a:lnTo>
                      <a:pt x="50" y="114"/>
                    </a:lnTo>
                    <a:lnTo>
                      <a:pt x="69" y="117"/>
                    </a:lnTo>
                    <a:lnTo>
                      <a:pt x="86" y="117"/>
                    </a:lnTo>
                    <a:lnTo>
                      <a:pt x="114" y="112"/>
                    </a:lnTo>
                    <a:lnTo>
                      <a:pt x="134" y="107"/>
                    </a:lnTo>
                    <a:lnTo>
                      <a:pt x="146" y="98"/>
                    </a:lnTo>
                    <a:lnTo>
                      <a:pt x="153" y="90"/>
                    </a:lnTo>
                    <a:lnTo>
                      <a:pt x="155" y="78"/>
                    </a:lnTo>
                    <a:lnTo>
                      <a:pt x="153" y="60"/>
                    </a:lnTo>
                    <a:lnTo>
                      <a:pt x="146" y="11"/>
                    </a:lnTo>
                    <a:lnTo>
                      <a:pt x="72" y="0"/>
                    </a:lnTo>
                  </a:path>
                </a:pathLst>
              </a:custGeom>
              <a:solidFill>
                <a:schemeClr val="bg2">
                  <a:alpha val="50195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34"/>
              <p:cNvSpPr>
                <a:spLocks/>
              </p:cNvSpPr>
              <p:nvPr/>
            </p:nvSpPr>
            <p:spPr bwMode="auto">
              <a:xfrm>
                <a:off x="495" y="1595"/>
                <a:ext cx="88" cy="74"/>
              </a:xfrm>
              <a:custGeom>
                <a:avLst/>
                <a:gdLst>
                  <a:gd name="T0" fmla="*/ 87 w 88"/>
                  <a:gd name="T1" fmla="*/ 67 h 74"/>
                  <a:gd name="T2" fmla="*/ 76 w 88"/>
                  <a:gd name="T3" fmla="*/ 0 h 74"/>
                  <a:gd name="T4" fmla="*/ 33 w 88"/>
                  <a:gd name="T5" fmla="*/ 5 h 74"/>
                  <a:gd name="T6" fmla="*/ 0 w 88"/>
                  <a:gd name="T7" fmla="*/ 8 h 74"/>
                  <a:gd name="T8" fmla="*/ 9 w 88"/>
                  <a:gd name="T9" fmla="*/ 73 h 74"/>
                  <a:gd name="T10" fmla="*/ 12 w 88"/>
                  <a:gd name="T11" fmla="*/ 57 h 74"/>
                  <a:gd name="T12" fmla="*/ 22 w 88"/>
                  <a:gd name="T13" fmla="*/ 47 h 74"/>
                  <a:gd name="T14" fmla="*/ 40 w 88"/>
                  <a:gd name="T15" fmla="*/ 43 h 74"/>
                  <a:gd name="T16" fmla="*/ 60 w 88"/>
                  <a:gd name="T17" fmla="*/ 44 h 74"/>
                  <a:gd name="T18" fmla="*/ 76 w 88"/>
                  <a:gd name="T19" fmla="*/ 51 h 74"/>
                  <a:gd name="T20" fmla="*/ 87 w 88"/>
                  <a:gd name="T21" fmla="*/ 67 h 7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88" h="74">
                    <a:moveTo>
                      <a:pt x="87" y="67"/>
                    </a:moveTo>
                    <a:lnTo>
                      <a:pt x="76" y="0"/>
                    </a:lnTo>
                    <a:lnTo>
                      <a:pt x="33" y="5"/>
                    </a:lnTo>
                    <a:lnTo>
                      <a:pt x="0" y="8"/>
                    </a:lnTo>
                    <a:lnTo>
                      <a:pt x="9" y="73"/>
                    </a:lnTo>
                    <a:lnTo>
                      <a:pt x="12" y="57"/>
                    </a:lnTo>
                    <a:lnTo>
                      <a:pt x="22" y="47"/>
                    </a:lnTo>
                    <a:lnTo>
                      <a:pt x="40" y="43"/>
                    </a:lnTo>
                    <a:lnTo>
                      <a:pt x="60" y="44"/>
                    </a:lnTo>
                    <a:lnTo>
                      <a:pt x="76" y="51"/>
                    </a:lnTo>
                    <a:lnTo>
                      <a:pt x="87" y="67"/>
                    </a:lnTo>
                  </a:path>
                </a:pathLst>
              </a:custGeom>
              <a:solidFill>
                <a:schemeClr val="bg2">
                  <a:alpha val="50195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Line 35"/>
              <p:cNvSpPr>
                <a:spLocks noChangeShapeType="1"/>
              </p:cNvSpPr>
              <p:nvPr/>
            </p:nvSpPr>
            <p:spPr bwMode="auto">
              <a:xfrm flipV="1">
                <a:off x="1968" y="1166"/>
                <a:ext cx="192" cy="87"/>
              </a:xfrm>
              <a:prstGeom prst="line">
                <a:avLst/>
              </a:prstGeom>
              <a:noFill/>
              <a:ln w="12700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Freeform 36"/>
              <p:cNvSpPr>
                <a:spLocks/>
              </p:cNvSpPr>
              <p:nvPr/>
            </p:nvSpPr>
            <p:spPr bwMode="auto">
              <a:xfrm>
                <a:off x="1356" y="879"/>
                <a:ext cx="2967" cy="457"/>
              </a:xfrm>
              <a:custGeom>
                <a:avLst/>
                <a:gdLst>
                  <a:gd name="T0" fmla="*/ 0 w 2967"/>
                  <a:gd name="T1" fmla="*/ 122 h 457"/>
                  <a:gd name="T2" fmla="*/ 207 w 2967"/>
                  <a:gd name="T3" fmla="*/ 78 h 457"/>
                  <a:gd name="T4" fmla="*/ 442 w 2967"/>
                  <a:gd name="T5" fmla="*/ 48 h 457"/>
                  <a:gd name="T6" fmla="*/ 640 w 2967"/>
                  <a:gd name="T7" fmla="*/ 32 h 457"/>
                  <a:gd name="T8" fmla="*/ 897 w 2967"/>
                  <a:gd name="T9" fmla="*/ 16 h 457"/>
                  <a:gd name="T10" fmla="*/ 1215 w 2967"/>
                  <a:gd name="T11" fmla="*/ 2 h 457"/>
                  <a:gd name="T12" fmla="*/ 1392 w 2967"/>
                  <a:gd name="T13" fmla="*/ 0 h 457"/>
                  <a:gd name="T14" fmla="*/ 1710 w 2967"/>
                  <a:gd name="T15" fmla="*/ 0 h 457"/>
                  <a:gd name="T16" fmla="*/ 1997 w 2967"/>
                  <a:gd name="T17" fmla="*/ 10 h 457"/>
                  <a:gd name="T18" fmla="*/ 2258 w 2967"/>
                  <a:gd name="T19" fmla="*/ 21 h 457"/>
                  <a:gd name="T20" fmla="*/ 2493 w 2967"/>
                  <a:gd name="T21" fmla="*/ 38 h 457"/>
                  <a:gd name="T22" fmla="*/ 2674 w 2967"/>
                  <a:gd name="T23" fmla="*/ 54 h 457"/>
                  <a:gd name="T24" fmla="*/ 2828 w 2967"/>
                  <a:gd name="T25" fmla="*/ 73 h 457"/>
                  <a:gd name="T26" fmla="*/ 2966 w 2967"/>
                  <a:gd name="T27" fmla="*/ 92 h 457"/>
                  <a:gd name="T28" fmla="*/ 2966 w 2967"/>
                  <a:gd name="T29" fmla="*/ 456 h 457"/>
                  <a:gd name="T30" fmla="*/ 2833 w 2967"/>
                  <a:gd name="T31" fmla="*/ 434 h 457"/>
                  <a:gd name="T32" fmla="*/ 2563 w 2967"/>
                  <a:gd name="T33" fmla="*/ 399 h 457"/>
                  <a:gd name="T34" fmla="*/ 2382 w 2967"/>
                  <a:gd name="T35" fmla="*/ 382 h 457"/>
                  <a:gd name="T36" fmla="*/ 2134 w 2967"/>
                  <a:gd name="T37" fmla="*/ 366 h 457"/>
                  <a:gd name="T38" fmla="*/ 1944 w 2967"/>
                  <a:gd name="T39" fmla="*/ 358 h 457"/>
                  <a:gd name="T40" fmla="*/ 1746 w 2967"/>
                  <a:gd name="T41" fmla="*/ 350 h 457"/>
                  <a:gd name="T42" fmla="*/ 1529 w 2967"/>
                  <a:gd name="T43" fmla="*/ 350 h 457"/>
                  <a:gd name="T44" fmla="*/ 1295 w 2967"/>
                  <a:gd name="T45" fmla="*/ 350 h 457"/>
                  <a:gd name="T46" fmla="*/ 1047 w 2967"/>
                  <a:gd name="T47" fmla="*/ 355 h 457"/>
                  <a:gd name="T48" fmla="*/ 853 w 2967"/>
                  <a:gd name="T49" fmla="*/ 363 h 457"/>
                  <a:gd name="T50" fmla="*/ 654 w 2967"/>
                  <a:gd name="T51" fmla="*/ 374 h 457"/>
                  <a:gd name="T52" fmla="*/ 468 w 2967"/>
                  <a:gd name="T53" fmla="*/ 388 h 457"/>
                  <a:gd name="T54" fmla="*/ 296 w 2967"/>
                  <a:gd name="T55" fmla="*/ 404 h 457"/>
                  <a:gd name="T56" fmla="*/ 150 w 2967"/>
                  <a:gd name="T57" fmla="*/ 423 h 457"/>
                  <a:gd name="T58" fmla="*/ 13 w 2967"/>
                  <a:gd name="T59" fmla="*/ 445 h 457"/>
                  <a:gd name="T60" fmla="*/ 0 w 2967"/>
                  <a:gd name="T61" fmla="*/ 122 h 4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967" h="457">
                    <a:moveTo>
                      <a:pt x="0" y="122"/>
                    </a:moveTo>
                    <a:lnTo>
                      <a:pt x="207" y="78"/>
                    </a:lnTo>
                    <a:lnTo>
                      <a:pt x="442" y="48"/>
                    </a:lnTo>
                    <a:lnTo>
                      <a:pt x="640" y="32"/>
                    </a:lnTo>
                    <a:lnTo>
                      <a:pt x="897" y="16"/>
                    </a:lnTo>
                    <a:lnTo>
                      <a:pt x="1215" y="2"/>
                    </a:lnTo>
                    <a:lnTo>
                      <a:pt x="1392" y="0"/>
                    </a:lnTo>
                    <a:lnTo>
                      <a:pt x="1710" y="0"/>
                    </a:lnTo>
                    <a:lnTo>
                      <a:pt x="1997" y="10"/>
                    </a:lnTo>
                    <a:lnTo>
                      <a:pt x="2258" y="21"/>
                    </a:lnTo>
                    <a:lnTo>
                      <a:pt x="2493" y="38"/>
                    </a:lnTo>
                    <a:lnTo>
                      <a:pt x="2674" y="54"/>
                    </a:lnTo>
                    <a:lnTo>
                      <a:pt x="2828" y="73"/>
                    </a:lnTo>
                    <a:lnTo>
                      <a:pt x="2966" y="92"/>
                    </a:lnTo>
                    <a:lnTo>
                      <a:pt x="2966" y="456"/>
                    </a:lnTo>
                    <a:lnTo>
                      <a:pt x="2833" y="434"/>
                    </a:lnTo>
                    <a:lnTo>
                      <a:pt x="2563" y="399"/>
                    </a:lnTo>
                    <a:lnTo>
                      <a:pt x="2382" y="382"/>
                    </a:lnTo>
                    <a:lnTo>
                      <a:pt x="2134" y="366"/>
                    </a:lnTo>
                    <a:lnTo>
                      <a:pt x="1944" y="358"/>
                    </a:lnTo>
                    <a:lnTo>
                      <a:pt x="1746" y="350"/>
                    </a:lnTo>
                    <a:lnTo>
                      <a:pt x="1529" y="350"/>
                    </a:lnTo>
                    <a:lnTo>
                      <a:pt x="1295" y="350"/>
                    </a:lnTo>
                    <a:lnTo>
                      <a:pt x="1047" y="355"/>
                    </a:lnTo>
                    <a:lnTo>
                      <a:pt x="853" y="363"/>
                    </a:lnTo>
                    <a:lnTo>
                      <a:pt x="654" y="374"/>
                    </a:lnTo>
                    <a:lnTo>
                      <a:pt x="468" y="388"/>
                    </a:lnTo>
                    <a:lnTo>
                      <a:pt x="296" y="404"/>
                    </a:lnTo>
                    <a:lnTo>
                      <a:pt x="150" y="423"/>
                    </a:lnTo>
                    <a:lnTo>
                      <a:pt x="13" y="445"/>
                    </a:lnTo>
                    <a:lnTo>
                      <a:pt x="0" y="122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Freeform 37"/>
              <p:cNvSpPr>
                <a:spLocks/>
              </p:cNvSpPr>
              <p:nvPr/>
            </p:nvSpPr>
            <p:spPr bwMode="auto">
              <a:xfrm>
                <a:off x="555" y="975"/>
                <a:ext cx="823" cy="431"/>
              </a:xfrm>
              <a:custGeom>
                <a:avLst/>
                <a:gdLst>
                  <a:gd name="T0" fmla="*/ 815 w 823"/>
                  <a:gd name="T1" fmla="*/ 27 h 431"/>
                  <a:gd name="T2" fmla="*/ 822 w 823"/>
                  <a:gd name="T3" fmla="*/ 350 h 431"/>
                  <a:gd name="T4" fmla="*/ 746 w 823"/>
                  <a:gd name="T5" fmla="*/ 382 h 431"/>
                  <a:gd name="T6" fmla="*/ 676 w 823"/>
                  <a:gd name="T7" fmla="*/ 404 h 431"/>
                  <a:gd name="T8" fmla="*/ 619 w 823"/>
                  <a:gd name="T9" fmla="*/ 415 h 431"/>
                  <a:gd name="T10" fmla="*/ 571 w 823"/>
                  <a:gd name="T11" fmla="*/ 421 h 431"/>
                  <a:gd name="T12" fmla="*/ 517 w 823"/>
                  <a:gd name="T13" fmla="*/ 427 h 431"/>
                  <a:gd name="T14" fmla="*/ 427 w 823"/>
                  <a:gd name="T15" fmla="*/ 430 h 431"/>
                  <a:gd name="T16" fmla="*/ 344 w 823"/>
                  <a:gd name="T17" fmla="*/ 423 h 431"/>
                  <a:gd name="T18" fmla="*/ 259 w 823"/>
                  <a:gd name="T19" fmla="*/ 410 h 431"/>
                  <a:gd name="T20" fmla="*/ 177 w 823"/>
                  <a:gd name="T21" fmla="*/ 388 h 431"/>
                  <a:gd name="T22" fmla="*/ 105 w 823"/>
                  <a:gd name="T23" fmla="*/ 358 h 431"/>
                  <a:gd name="T24" fmla="*/ 41 w 823"/>
                  <a:gd name="T25" fmla="*/ 325 h 431"/>
                  <a:gd name="T26" fmla="*/ 0 w 823"/>
                  <a:gd name="T27" fmla="*/ 294 h 431"/>
                  <a:gd name="T28" fmla="*/ 0 w 823"/>
                  <a:gd name="T29" fmla="*/ 0 h 431"/>
                  <a:gd name="T30" fmla="*/ 46 w 823"/>
                  <a:gd name="T31" fmla="*/ 25 h 431"/>
                  <a:gd name="T32" fmla="*/ 105 w 823"/>
                  <a:gd name="T33" fmla="*/ 47 h 431"/>
                  <a:gd name="T34" fmla="*/ 175 w 823"/>
                  <a:gd name="T35" fmla="*/ 66 h 431"/>
                  <a:gd name="T36" fmla="*/ 244 w 823"/>
                  <a:gd name="T37" fmla="*/ 81 h 431"/>
                  <a:gd name="T38" fmla="*/ 314 w 823"/>
                  <a:gd name="T39" fmla="*/ 89 h 431"/>
                  <a:gd name="T40" fmla="*/ 361 w 823"/>
                  <a:gd name="T41" fmla="*/ 93 h 431"/>
                  <a:gd name="T42" fmla="*/ 401 w 823"/>
                  <a:gd name="T43" fmla="*/ 95 h 431"/>
                  <a:gd name="T44" fmla="*/ 471 w 823"/>
                  <a:gd name="T45" fmla="*/ 95 h 431"/>
                  <a:gd name="T46" fmla="*/ 515 w 823"/>
                  <a:gd name="T47" fmla="*/ 92 h 431"/>
                  <a:gd name="T48" fmla="*/ 555 w 823"/>
                  <a:gd name="T49" fmla="*/ 87 h 431"/>
                  <a:gd name="T50" fmla="*/ 600 w 823"/>
                  <a:gd name="T51" fmla="*/ 84 h 431"/>
                  <a:gd name="T52" fmla="*/ 640 w 823"/>
                  <a:gd name="T53" fmla="*/ 76 h 431"/>
                  <a:gd name="T54" fmla="*/ 689 w 823"/>
                  <a:gd name="T55" fmla="*/ 67 h 431"/>
                  <a:gd name="T56" fmla="*/ 733 w 823"/>
                  <a:gd name="T57" fmla="*/ 55 h 431"/>
                  <a:gd name="T58" fmla="*/ 777 w 823"/>
                  <a:gd name="T59" fmla="*/ 41 h 431"/>
                  <a:gd name="T60" fmla="*/ 815 w 823"/>
                  <a:gd name="T61" fmla="*/ 27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823" h="431">
                    <a:moveTo>
                      <a:pt x="815" y="27"/>
                    </a:moveTo>
                    <a:lnTo>
                      <a:pt x="822" y="350"/>
                    </a:lnTo>
                    <a:lnTo>
                      <a:pt x="746" y="382"/>
                    </a:lnTo>
                    <a:lnTo>
                      <a:pt x="676" y="404"/>
                    </a:lnTo>
                    <a:lnTo>
                      <a:pt x="619" y="415"/>
                    </a:lnTo>
                    <a:lnTo>
                      <a:pt x="571" y="421"/>
                    </a:lnTo>
                    <a:lnTo>
                      <a:pt x="517" y="427"/>
                    </a:lnTo>
                    <a:lnTo>
                      <a:pt x="427" y="430"/>
                    </a:lnTo>
                    <a:lnTo>
                      <a:pt x="344" y="423"/>
                    </a:lnTo>
                    <a:lnTo>
                      <a:pt x="259" y="410"/>
                    </a:lnTo>
                    <a:lnTo>
                      <a:pt x="177" y="388"/>
                    </a:lnTo>
                    <a:lnTo>
                      <a:pt x="105" y="358"/>
                    </a:lnTo>
                    <a:lnTo>
                      <a:pt x="41" y="325"/>
                    </a:lnTo>
                    <a:lnTo>
                      <a:pt x="0" y="294"/>
                    </a:lnTo>
                    <a:lnTo>
                      <a:pt x="0" y="0"/>
                    </a:lnTo>
                    <a:lnTo>
                      <a:pt x="46" y="25"/>
                    </a:lnTo>
                    <a:lnTo>
                      <a:pt x="105" y="47"/>
                    </a:lnTo>
                    <a:lnTo>
                      <a:pt x="175" y="66"/>
                    </a:lnTo>
                    <a:lnTo>
                      <a:pt x="244" y="81"/>
                    </a:lnTo>
                    <a:lnTo>
                      <a:pt x="314" y="89"/>
                    </a:lnTo>
                    <a:lnTo>
                      <a:pt x="361" y="93"/>
                    </a:lnTo>
                    <a:lnTo>
                      <a:pt x="401" y="95"/>
                    </a:lnTo>
                    <a:lnTo>
                      <a:pt x="471" y="95"/>
                    </a:lnTo>
                    <a:lnTo>
                      <a:pt x="515" y="92"/>
                    </a:lnTo>
                    <a:lnTo>
                      <a:pt x="555" y="87"/>
                    </a:lnTo>
                    <a:lnTo>
                      <a:pt x="600" y="84"/>
                    </a:lnTo>
                    <a:lnTo>
                      <a:pt x="640" y="76"/>
                    </a:lnTo>
                    <a:lnTo>
                      <a:pt x="689" y="67"/>
                    </a:lnTo>
                    <a:lnTo>
                      <a:pt x="733" y="55"/>
                    </a:lnTo>
                    <a:lnTo>
                      <a:pt x="777" y="41"/>
                    </a:lnTo>
                    <a:lnTo>
                      <a:pt x="815" y="27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Freeform 38"/>
              <p:cNvSpPr>
                <a:spLocks/>
              </p:cNvSpPr>
              <p:nvPr/>
            </p:nvSpPr>
            <p:spPr bwMode="auto">
              <a:xfrm>
                <a:off x="102" y="1389"/>
                <a:ext cx="551" cy="340"/>
              </a:xfrm>
              <a:custGeom>
                <a:avLst/>
                <a:gdLst>
                  <a:gd name="T0" fmla="*/ 16 w 551"/>
                  <a:gd name="T1" fmla="*/ 53 h 340"/>
                  <a:gd name="T2" fmla="*/ 0 w 551"/>
                  <a:gd name="T3" fmla="*/ 122 h 340"/>
                  <a:gd name="T4" fmla="*/ 10 w 551"/>
                  <a:gd name="T5" fmla="*/ 146 h 340"/>
                  <a:gd name="T6" fmla="*/ 33 w 551"/>
                  <a:gd name="T7" fmla="*/ 184 h 340"/>
                  <a:gd name="T8" fmla="*/ 57 w 551"/>
                  <a:gd name="T9" fmla="*/ 217 h 340"/>
                  <a:gd name="T10" fmla="*/ 85 w 551"/>
                  <a:gd name="T11" fmla="*/ 244 h 340"/>
                  <a:gd name="T12" fmla="*/ 120 w 551"/>
                  <a:gd name="T13" fmla="*/ 271 h 340"/>
                  <a:gd name="T14" fmla="*/ 153 w 551"/>
                  <a:gd name="T15" fmla="*/ 290 h 340"/>
                  <a:gd name="T16" fmla="*/ 189 w 551"/>
                  <a:gd name="T17" fmla="*/ 309 h 340"/>
                  <a:gd name="T18" fmla="*/ 235 w 551"/>
                  <a:gd name="T19" fmla="*/ 325 h 340"/>
                  <a:gd name="T20" fmla="*/ 270 w 551"/>
                  <a:gd name="T21" fmla="*/ 333 h 340"/>
                  <a:gd name="T22" fmla="*/ 312 w 551"/>
                  <a:gd name="T23" fmla="*/ 339 h 340"/>
                  <a:gd name="T24" fmla="*/ 351 w 551"/>
                  <a:gd name="T25" fmla="*/ 339 h 340"/>
                  <a:gd name="T26" fmla="*/ 393 w 551"/>
                  <a:gd name="T27" fmla="*/ 334 h 340"/>
                  <a:gd name="T28" fmla="*/ 436 w 551"/>
                  <a:gd name="T29" fmla="*/ 322 h 340"/>
                  <a:gd name="T30" fmla="*/ 475 w 551"/>
                  <a:gd name="T31" fmla="*/ 303 h 340"/>
                  <a:gd name="T32" fmla="*/ 498 w 551"/>
                  <a:gd name="T33" fmla="*/ 287 h 340"/>
                  <a:gd name="T34" fmla="*/ 526 w 551"/>
                  <a:gd name="T35" fmla="*/ 263 h 340"/>
                  <a:gd name="T36" fmla="*/ 541 w 551"/>
                  <a:gd name="T37" fmla="*/ 243 h 340"/>
                  <a:gd name="T38" fmla="*/ 550 w 551"/>
                  <a:gd name="T39" fmla="*/ 227 h 340"/>
                  <a:gd name="T40" fmla="*/ 550 w 551"/>
                  <a:gd name="T41" fmla="*/ 209 h 340"/>
                  <a:gd name="T42" fmla="*/ 544 w 551"/>
                  <a:gd name="T43" fmla="*/ 187 h 340"/>
                  <a:gd name="T44" fmla="*/ 532 w 551"/>
                  <a:gd name="T45" fmla="*/ 171 h 340"/>
                  <a:gd name="T46" fmla="*/ 523 w 551"/>
                  <a:gd name="T47" fmla="*/ 135 h 340"/>
                  <a:gd name="T48" fmla="*/ 519 w 551"/>
                  <a:gd name="T49" fmla="*/ 116 h 340"/>
                  <a:gd name="T50" fmla="*/ 267 w 551"/>
                  <a:gd name="T51" fmla="*/ 133 h 340"/>
                  <a:gd name="T52" fmla="*/ 234 w 551"/>
                  <a:gd name="T53" fmla="*/ 126 h 340"/>
                  <a:gd name="T54" fmla="*/ 193 w 551"/>
                  <a:gd name="T55" fmla="*/ 114 h 340"/>
                  <a:gd name="T56" fmla="*/ 162 w 551"/>
                  <a:gd name="T57" fmla="*/ 97 h 340"/>
                  <a:gd name="T58" fmla="*/ 129 w 551"/>
                  <a:gd name="T59" fmla="*/ 77 h 340"/>
                  <a:gd name="T60" fmla="*/ 97 w 551"/>
                  <a:gd name="T61" fmla="*/ 48 h 340"/>
                  <a:gd name="T62" fmla="*/ 78 w 551"/>
                  <a:gd name="T63" fmla="*/ 24 h 340"/>
                  <a:gd name="T64" fmla="*/ 60 w 551"/>
                  <a:gd name="T65" fmla="*/ 0 h 340"/>
                  <a:gd name="T66" fmla="*/ 16 w 551"/>
                  <a:gd name="T67" fmla="*/ 53 h 34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551" h="340">
                    <a:moveTo>
                      <a:pt x="16" y="53"/>
                    </a:moveTo>
                    <a:lnTo>
                      <a:pt x="0" y="122"/>
                    </a:lnTo>
                    <a:lnTo>
                      <a:pt x="10" y="146"/>
                    </a:lnTo>
                    <a:lnTo>
                      <a:pt x="33" y="184"/>
                    </a:lnTo>
                    <a:lnTo>
                      <a:pt x="57" y="217"/>
                    </a:lnTo>
                    <a:lnTo>
                      <a:pt x="85" y="244"/>
                    </a:lnTo>
                    <a:lnTo>
                      <a:pt x="120" y="271"/>
                    </a:lnTo>
                    <a:lnTo>
                      <a:pt x="153" y="290"/>
                    </a:lnTo>
                    <a:lnTo>
                      <a:pt x="189" y="309"/>
                    </a:lnTo>
                    <a:lnTo>
                      <a:pt x="235" y="325"/>
                    </a:lnTo>
                    <a:lnTo>
                      <a:pt x="270" y="333"/>
                    </a:lnTo>
                    <a:lnTo>
                      <a:pt x="312" y="339"/>
                    </a:lnTo>
                    <a:lnTo>
                      <a:pt x="351" y="339"/>
                    </a:lnTo>
                    <a:lnTo>
                      <a:pt x="393" y="334"/>
                    </a:lnTo>
                    <a:lnTo>
                      <a:pt x="436" y="322"/>
                    </a:lnTo>
                    <a:lnTo>
                      <a:pt x="475" y="303"/>
                    </a:lnTo>
                    <a:lnTo>
                      <a:pt x="498" y="287"/>
                    </a:lnTo>
                    <a:lnTo>
                      <a:pt x="526" y="263"/>
                    </a:lnTo>
                    <a:lnTo>
                      <a:pt x="541" y="243"/>
                    </a:lnTo>
                    <a:lnTo>
                      <a:pt x="550" y="227"/>
                    </a:lnTo>
                    <a:lnTo>
                      <a:pt x="550" y="209"/>
                    </a:lnTo>
                    <a:lnTo>
                      <a:pt x="544" y="187"/>
                    </a:lnTo>
                    <a:lnTo>
                      <a:pt x="532" y="171"/>
                    </a:lnTo>
                    <a:lnTo>
                      <a:pt x="523" y="135"/>
                    </a:lnTo>
                    <a:lnTo>
                      <a:pt x="519" y="116"/>
                    </a:lnTo>
                    <a:lnTo>
                      <a:pt x="267" y="133"/>
                    </a:lnTo>
                    <a:lnTo>
                      <a:pt x="234" y="126"/>
                    </a:lnTo>
                    <a:lnTo>
                      <a:pt x="193" y="114"/>
                    </a:lnTo>
                    <a:lnTo>
                      <a:pt x="162" y="97"/>
                    </a:lnTo>
                    <a:lnTo>
                      <a:pt x="129" y="77"/>
                    </a:lnTo>
                    <a:lnTo>
                      <a:pt x="97" y="48"/>
                    </a:lnTo>
                    <a:lnTo>
                      <a:pt x="78" y="24"/>
                    </a:lnTo>
                    <a:lnTo>
                      <a:pt x="60" y="0"/>
                    </a:lnTo>
                    <a:lnTo>
                      <a:pt x="16" y="53"/>
                    </a:lnTo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Freeform 39"/>
              <p:cNvSpPr>
                <a:spLocks/>
              </p:cNvSpPr>
              <p:nvPr/>
            </p:nvSpPr>
            <p:spPr bwMode="auto">
              <a:xfrm>
                <a:off x="82" y="976"/>
                <a:ext cx="475" cy="552"/>
              </a:xfrm>
              <a:custGeom>
                <a:avLst/>
                <a:gdLst>
                  <a:gd name="T0" fmla="*/ 474 w 475"/>
                  <a:gd name="T1" fmla="*/ 0 h 552"/>
                  <a:gd name="T2" fmla="*/ 474 w 475"/>
                  <a:gd name="T3" fmla="*/ 294 h 552"/>
                  <a:gd name="T4" fmla="*/ 446 w 475"/>
                  <a:gd name="T5" fmla="*/ 291 h 552"/>
                  <a:gd name="T6" fmla="*/ 411 w 475"/>
                  <a:gd name="T7" fmla="*/ 293 h 552"/>
                  <a:gd name="T8" fmla="*/ 353 w 475"/>
                  <a:gd name="T9" fmla="*/ 299 h 552"/>
                  <a:gd name="T10" fmla="*/ 296 w 475"/>
                  <a:gd name="T11" fmla="*/ 310 h 552"/>
                  <a:gd name="T12" fmla="*/ 243 w 475"/>
                  <a:gd name="T13" fmla="*/ 323 h 552"/>
                  <a:gd name="T14" fmla="*/ 200 w 475"/>
                  <a:gd name="T15" fmla="*/ 339 h 552"/>
                  <a:gd name="T16" fmla="*/ 149 w 475"/>
                  <a:gd name="T17" fmla="*/ 364 h 552"/>
                  <a:gd name="T18" fmla="*/ 110 w 475"/>
                  <a:gd name="T19" fmla="*/ 390 h 552"/>
                  <a:gd name="T20" fmla="*/ 81 w 475"/>
                  <a:gd name="T21" fmla="*/ 415 h 552"/>
                  <a:gd name="T22" fmla="*/ 60 w 475"/>
                  <a:gd name="T23" fmla="*/ 439 h 552"/>
                  <a:gd name="T24" fmla="*/ 47 w 475"/>
                  <a:gd name="T25" fmla="*/ 461 h 552"/>
                  <a:gd name="T26" fmla="*/ 35 w 475"/>
                  <a:gd name="T27" fmla="*/ 488 h 552"/>
                  <a:gd name="T28" fmla="*/ 30 w 475"/>
                  <a:gd name="T29" fmla="*/ 513 h 552"/>
                  <a:gd name="T30" fmla="*/ 23 w 475"/>
                  <a:gd name="T31" fmla="*/ 551 h 552"/>
                  <a:gd name="T32" fmla="*/ 17 w 475"/>
                  <a:gd name="T33" fmla="*/ 518 h 552"/>
                  <a:gd name="T34" fmla="*/ 8 w 475"/>
                  <a:gd name="T35" fmla="*/ 481 h 552"/>
                  <a:gd name="T36" fmla="*/ 5 w 475"/>
                  <a:gd name="T37" fmla="*/ 453 h 552"/>
                  <a:gd name="T38" fmla="*/ 0 w 475"/>
                  <a:gd name="T39" fmla="*/ 420 h 552"/>
                  <a:gd name="T40" fmla="*/ 2 w 475"/>
                  <a:gd name="T41" fmla="*/ 393 h 552"/>
                  <a:gd name="T42" fmla="*/ 8 w 475"/>
                  <a:gd name="T43" fmla="*/ 361 h 552"/>
                  <a:gd name="T44" fmla="*/ 15 w 475"/>
                  <a:gd name="T45" fmla="*/ 317 h 552"/>
                  <a:gd name="T46" fmla="*/ 30 w 475"/>
                  <a:gd name="T47" fmla="*/ 279 h 552"/>
                  <a:gd name="T48" fmla="*/ 50 w 475"/>
                  <a:gd name="T49" fmla="*/ 238 h 552"/>
                  <a:gd name="T50" fmla="*/ 75 w 475"/>
                  <a:gd name="T51" fmla="*/ 196 h 552"/>
                  <a:gd name="T52" fmla="*/ 111 w 475"/>
                  <a:gd name="T53" fmla="*/ 152 h 552"/>
                  <a:gd name="T54" fmla="*/ 152 w 475"/>
                  <a:gd name="T55" fmla="*/ 116 h 552"/>
                  <a:gd name="T56" fmla="*/ 188 w 475"/>
                  <a:gd name="T57" fmla="*/ 87 h 552"/>
                  <a:gd name="T58" fmla="*/ 233 w 475"/>
                  <a:gd name="T59" fmla="*/ 60 h 552"/>
                  <a:gd name="T60" fmla="*/ 279 w 475"/>
                  <a:gd name="T61" fmla="*/ 40 h 552"/>
                  <a:gd name="T62" fmla="*/ 333 w 475"/>
                  <a:gd name="T63" fmla="*/ 21 h 552"/>
                  <a:gd name="T64" fmla="*/ 380 w 475"/>
                  <a:gd name="T65" fmla="*/ 10 h 552"/>
                  <a:gd name="T66" fmla="*/ 435 w 475"/>
                  <a:gd name="T67" fmla="*/ 3 h 552"/>
                  <a:gd name="T68" fmla="*/ 474 w 475"/>
                  <a:gd name="T69" fmla="*/ 0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75" h="552">
                    <a:moveTo>
                      <a:pt x="474" y="0"/>
                    </a:moveTo>
                    <a:lnTo>
                      <a:pt x="474" y="294"/>
                    </a:lnTo>
                    <a:lnTo>
                      <a:pt x="446" y="291"/>
                    </a:lnTo>
                    <a:lnTo>
                      <a:pt x="411" y="293"/>
                    </a:lnTo>
                    <a:lnTo>
                      <a:pt x="353" y="299"/>
                    </a:lnTo>
                    <a:lnTo>
                      <a:pt x="296" y="310"/>
                    </a:lnTo>
                    <a:lnTo>
                      <a:pt x="243" y="323"/>
                    </a:lnTo>
                    <a:lnTo>
                      <a:pt x="200" y="339"/>
                    </a:lnTo>
                    <a:lnTo>
                      <a:pt x="149" y="364"/>
                    </a:lnTo>
                    <a:lnTo>
                      <a:pt x="110" y="390"/>
                    </a:lnTo>
                    <a:lnTo>
                      <a:pt x="81" y="415"/>
                    </a:lnTo>
                    <a:lnTo>
                      <a:pt x="60" y="439"/>
                    </a:lnTo>
                    <a:lnTo>
                      <a:pt x="47" y="461"/>
                    </a:lnTo>
                    <a:lnTo>
                      <a:pt x="35" y="488"/>
                    </a:lnTo>
                    <a:lnTo>
                      <a:pt x="30" y="513"/>
                    </a:lnTo>
                    <a:lnTo>
                      <a:pt x="23" y="551"/>
                    </a:lnTo>
                    <a:lnTo>
                      <a:pt x="17" y="518"/>
                    </a:lnTo>
                    <a:lnTo>
                      <a:pt x="8" y="481"/>
                    </a:lnTo>
                    <a:lnTo>
                      <a:pt x="5" y="453"/>
                    </a:lnTo>
                    <a:lnTo>
                      <a:pt x="0" y="420"/>
                    </a:lnTo>
                    <a:lnTo>
                      <a:pt x="2" y="393"/>
                    </a:lnTo>
                    <a:lnTo>
                      <a:pt x="8" y="361"/>
                    </a:lnTo>
                    <a:lnTo>
                      <a:pt x="15" y="317"/>
                    </a:lnTo>
                    <a:lnTo>
                      <a:pt x="30" y="279"/>
                    </a:lnTo>
                    <a:lnTo>
                      <a:pt x="50" y="238"/>
                    </a:lnTo>
                    <a:lnTo>
                      <a:pt x="75" y="196"/>
                    </a:lnTo>
                    <a:lnTo>
                      <a:pt x="111" y="152"/>
                    </a:lnTo>
                    <a:lnTo>
                      <a:pt x="152" y="116"/>
                    </a:lnTo>
                    <a:lnTo>
                      <a:pt x="188" y="87"/>
                    </a:lnTo>
                    <a:lnTo>
                      <a:pt x="233" y="60"/>
                    </a:lnTo>
                    <a:lnTo>
                      <a:pt x="279" y="40"/>
                    </a:lnTo>
                    <a:lnTo>
                      <a:pt x="333" y="21"/>
                    </a:lnTo>
                    <a:lnTo>
                      <a:pt x="380" y="10"/>
                    </a:lnTo>
                    <a:lnTo>
                      <a:pt x="435" y="3"/>
                    </a:lnTo>
                    <a:lnTo>
                      <a:pt x="474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Freeform 40"/>
              <p:cNvSpPr>
                <a:spLocks/>
              </p:cNvSpPr>
              <p:nvPr/>
            </p:nvSpPr>
            <p:spPr bwMode="auto">
              <a:xfrm>
                <a:off x="370" y="1543"/>
                <a:ext cx="156" cy="118"/>
              </a:xfrm>
              <a:custGeom>
                <a:avLst/>
                <a:gdLst>
                  <a:gd name="T0" fmla="*/ 72 w 156"/>
                  <a:gd name="T1" fmla="*/ 0 h 118"/>
                  <a:gd name="T2" fmla="*/ 21 w 156"/>
                  <a:gd name="T3" fmla="*/ 19 h 118"/>
                  <a:gd name="T4" fmla="*/ 3 w 156"/>
                  <a:gd name="T5" fmla="*/ 46 h 118"/>
                  <a:gd name="T6" fmla="*/ 0 w 156"/>
                  <a:gd name="T7" fmla="*/ 70 h 118"/>
                  <a:gd name="T8" fmla="*/ 0 w 156"/>
                  <a:gd name="T9" fmla="*/ 84 h 118"/>
                  <a:gd name="T10" fmla="*/ 9 w 156"/>
                  <a:gd name="T11" fmla="*/ 100 h 118"/>
                  <a:gd name="T12" fmla="*/ 29 w 156"/>
                  <a:gd name="T13" fmla="*/ 108 h 118"/>
                  <a:gd name="T14" fmla="*/ 50 w 156"/>
                  <a:gd name="T15" fmla="*/ 114 h 118"/>
                  <a:gd name="T16" fmla="*/ 69 w 156"/>
                  <a:gd name="T17" fmla="*/ 117 h 118"/>
                  <a:gd name="T18" fmla="*/ 86 w 156"/>
                  <a:gd name="T19" fmla="*/ 117 h 118"/>
                  <a:gd name="T20" fmla="*/ 114 w 156"/>
                  <a:gd name="T21" fmla="*/ 112 h 118"/>
                  <a:gd name="T22" fmla="*/ 134 w 156"/>
                  <a:gd name="T23" fmla="*/ 107 h 118"/>
                  <a:gd name="T24" fmla="*/ 146 w 156"/>
                  <a:gd name="T25" fmla="*/ 98 h 118"/>
                  <a:gd name="T26" fmla="*/ 153 w 156"/>
                  <a:gd name="T27" fmla="*/ 90 h 118"/>
                  <a:gd name="T28" fmla="*/ 155 w 156"/>
                  <a:gd name="T29" fmla="*/ 78 h 118"/>
                  <a:gd name="T30" fmla="*/ 153 w 156"/>
                  <a:gd name="T31" fmla="*/ 60 h 118"/>
                  <a:gd name="T32" fmla="*/ 146 w 156"/>
                  <a:gd name="T33" fmla="*/ 11 h 118"/>
                  <a:gd name="T34" fmla="*/ 72 w 156"/>
                  <a:gd name="T35" fmla="*/ 0 h 11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56" h="118">
                    <a:moveTo>
                      <a:pt x="72" y="0"/>
                    </a:moveTo>
                    <a:lnTo>
                      <a:pt x="21" y="19"/>
                    </a:lnTo>
                    <a:lnTo>
                      <a:pt x="3" y="46"/>
                    </a:lnTo>
                    <a:lnTo>
                      <a:pt x="0" y="70"/>
                    </a:lnTo>
                    <a:lnTo>
                      <a:pt x="0" y="84"/>
                    </a:lnTo>
                    <a:lnTo>
                      <a:pt x="9" y="100"/>
                    </a:lnTo>
                    <a:lnTo>
                      <a:pt x="29" y="108"/>
                    </a:lnTo>
                    <a:lnTo>
                      <a:pt x="50" y="114"/>
                    </a:lnTo>
                    <a:lnTo>
                      <a:pt x="69" y="117"/>
                    </a:lnTo>
                    <a:lnTo>
                      <a:pt x="86" y="117"/>
                    </a:lnTo>
                    <a:lnTo>
                      <a:pt x="114" y="112"/>
                    </a:lnTo>
                    <a:lnTo>
                      <a:pt x="134" y="107"/>
                    </a:lnTo>
                    <a:lnTo>
                      <a:pt x="146" y="98"/>
                    </a:lnTo>
                    <a:lnTo>
                      <a:pt x="153" y="90"/>
                    </a:lnTo>
                    <a:lnTo>
                      <a:pt x="155" y="78"/>
                    </a:lnTo>
                    <a:lnTo>
                      <a:pt x="153" y="60"/>
                    </a:lnTo>
                    <a:lnTo>
                      <a:pt x="146" y="11"/>
                    </a:lnTo>
                    <a:lnTo>
                      <a:pt x="72" y="0"/>
                    </a:lnTo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41"/>
              <p:cNvSpPr>
                <a:spLocks/>
              </p:cNvSpPr>
              <p:nvPr/>
            </p:nvSpPr>
            <p:spPr bwMode="auto">
              <a:xfrm>
                <a:off x="442" y="1557"/>
                <a:ext cx="88" cy="74"/>
              </a:xfrm>
              <a:custGeom>
                <a:avLst/>
                <a:gdLst>
                  <a:gd name="T0" fmla="*/ 87 w 88"/>
                  <a:gd name="T1" fmla="*/ 67 h 74"/>
                  <a:gd name="T2" fmla="*/ 76 w 88"/>
                  <a:gd name="T3" fmla="*/ 0 h 74"/>
                  <a:gd name="T4" fmla="*/ 33 w 88"/>
                  <a:gd name="T5" fmla="*/ 5 h 74"/>
                  <a:gd name="T6" fmla="*/ 0 w 88"/>
                  <a:gd name="T7" fmla="*/ 8 h 74"/>
                  <a:gd name="T8" fmla="*/ 9 w 88"/>
                  <a:gd name="T9" fmla="*/ 73 h 74"/>
                  <a:gd name="T10" fmla="*/ 12 w 88"/>
                  <a:gd name="T11" fmla="*/ 57 h 74"/>
                  <a:gd name="T12" fmla="*/ 22 w 88"/>
                  <a:gd name="T13" fmla="*/ 47 h 74"/>
                  <a:gd name="T14" fmla="*/ 40 w 88"/>
                  <a:gd name="T15" fmla="*/ 43 h 74"/>
                  <a:gd name="T16" fmla="*/ 60 w 88"/>
                  <a:gd name="T17" fmla="*/ 44 h 74"/>
                  <a:gd name="T18" fmla="*/ 76 w 88"/>
                  <a:gd name="T19" fmla="*/ 51 h 74"/>
                  <a:gd name="T20" fmla="*/ 87 w 88"/>
                  <a:gd name="T21" fmla="*/ 67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8" h="74">
                    <a:moveTo>
                      <a:pt x="87" y="67"/>
                    </a:moveTo>
                    <a:lnTo>
                      <a:pt x="76" y="0"/>
                    </a:lnTo>
                    <a:lnTo>
                      <a:pt x="33" y="5"/>
                    </a:lnTo>
                    <a:lnTo>
                      <a:pt x="0" y="8"/>
                    </a:lnTo>
                    <a:lnTo>
                      <a:pt x="9" y="73"/>
                    </a:lnTo>
                    <a:lnTo>
                      <a:pt x="12" y="57"/>
                    </a:lnTo>
                    <a:lnTo>
                      <a:pt x="22" y="47"/>
                    </a:lnTo>
                    <a:lnTo>
                      <a:pt x="40" y="43"/>
                    </a:lnTo>
                    <a:lnTo>
                      <a:pt x="60" y="44"/>
                    </a:lnTo>
                    <a:lnTo>
                      <a:pt x="76" y="51"/>
                    </a:lnTo>
                    <a:lnTo>
                      <a:pt x="87" y="67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Freeform 42"/>
              <p:cNvSpPr>
                <a:spLocks/>
              </p:cNvSpPr>
              <p:nvPr/>
            </p:nvSpPr>
            <p:spPr bwMode="auto">
              <a:xfrm>
                <a:off x="334" y="1336"/>
                <a:ext cx="319" cy="286"/>
              </a:xfrm>
              <a:custGeom>
                <a:avLst/>
                <a:gdLst>
                  <a:gd name="T0" fmla="*/ 317 w 319"/>
                  <a:gd name="T1" fmla="*/ 275 h 286"/>
                  <a:gd name="T2" fmla="*/ 315 w 319"/>
                  <a:gd name="T3" fmla="*/ 254 h 286"/>
                  <a:gd name="T4" fmla="*/ 306 w 319"/>
                  <a:gd name="T5" fmla="*/ 235 h 286"/>
                  <a:gd name="T6" fmla="*/ 299 w 319"/>
                  <a:gd name="T7" fmla="*/ 219 h 286"/>
                  <a:gd name="T8" fmla="*/ 294 w 319"/>
                  <a:gd name="T9" fmla="*/ 194 h 286"/>
                  <a:gd name="T10" fmla="*/ 288 w 319"/>
                  <a:gd name="T11" fmla="*/ 161 h 286"/>
                  <a:gd name="T12" fmla="*/ 284 w 319"/>
                  <a:gd name="T13" fmla="*/ 126 h 286"/>
                  <a:gd name="T14" fmla="*/ 281 w 319"/>
                  <a:gd name="T15" fmla="*/ 94 h 286"/>
                  <a:gd name="T16" fmla="*/ 279 w 319"/>
                  <a:gd name="T17" fmla="*/ 67 h 286"/>
                  <a:gd name="T18" fmla="*/ 278 w 319"/>
                  <a:gd name="T19" fmla="*/ 43 h 286"/>
                  <a:gd name="T20" fmla="*/ 270 w 319"/>
                  <a:gd name="T21" fmla="*/ 29 h 286"/>
                  <a:gd name="T22" fmla="*/ 255 w 319"/>
                  <a:gd name="T23" fmla="*/ 16 h 286"/>
                  <a:gd name="T24" fmla="*/ 240 w 319"/>
                  <a:gd name="T25" fmla="*/ 9 h 286"/>
                  <a:gd name="T26" fmla="*/ 216 w 319"/>
                  <a:gd name="T27" fmla="*/ 2 h 286"/>
                  <a:gd name="T28" fmla="*/ 189 w 319"/>
                  <a:gd name="T29" fmla="*/ 0 h 286"/>
                  <a:gd name="T30" fmla="*/ 147 w 319"/>
                  <a:gd name="T31" fmla="*/ 0 h 286"/>
                  <a:gd name="T32" fmla="*/ 110 w 319"/>
                  <a:gd name="T33" fmla="*/ 2 h 286"/>
                  <a:gd name="T34" fmla="*/ 74 w 319"/>
                  <a:gd name="T35" fmla="*/ 9 h 286"/>
                  <a:gd name="T36" fmla="*/ 41 w 319"/>
                  <a:gd name="T37" fmla="*/ 21 h 286"/>
                  <a:gd name="T38" fmla="*/ 20 w 319"/>
                  <a:gd name="T39" fmla="*/ 35 h 286"/>
                  <a:gd name="T40" fmla="*/ 8 w 319"/>
                  <a:gd name="T41" fmla="*/ 47 h 286"/>
                  <a:gd name="T42" fmla="*/ 0 w 319"/>
                  <a:gd name="T43" fmla="*/ 61 h 286"/>
                  <a:gd name="T44" fmla="*/ 2 w 319"/>
                  <a:gd name="T45" fmla="*/ 75 h 286"/>
                  <a:gd name="T46" fmla="*/ 5 w 319"/>
                  <a:gd name="T47" fmla="*/ 89 h 286"/>
                  <a:gd name="T48" fmla="*/ 15 w 319"/>
                  <a:gd name="T49" fmla="*/ 104 h 286"/>
                  <a:gd name="T50" fmla="*/ 23 w 319"/>
                  <a:gd name="T51" fmla="*/ 123 h 286"/>
                  <a:gd name="T52" fmla="*/ 27 w 319"/>
                  <a:gd name="T53" fmla="*/ 149 h 286"/>
                  <a:gd name="T54" fmla="*/ 30 w 319"/>
                  <a:gd name="T55" fmla="*/ 176 h 286"/>
                  <a:gd name="T56" fmla="*/ 35 w 319"/>
                  <a:gd name="T57" fmla="*/ 200 h 286"/>
                  <a:gd name="T58" fmla="*/ 36 w 319"/>
                  <a:gd name="T59" fmla="*/ 235 h 286"/>
                  <a:gd name="T60" fmla="*/ 38 w 319"/>
                  <a:gd name="T61" fmla="*/ 265 h 286"/>
                  <a:gd name="T62" fmla="*/ 38 w 319"/>
                  <a:gd name="T63" fmla="*/ 285 h 286"/>
                  <a:gd name="T64" fmla="*/ 48 w 319"/>
                  <a:gd name="T65" fmla="*/ 260 h 286"/>
                  <a:gd name="T66" fmla="*/ 68 w 319"/>
                  <a:gd name="T67" fmla="*/ 248 h 286"/>
                  <a:gd name="T68" fmla="*/ 86 w 319"/>
                  <a:gd name="T69" fmla="*/ 241 h 286"/>
                  <a:gd name="T70" fmla="*/ 108 w 319"/>
                  <a:gd name="T71" fmla="*/ 236 h 286"/>
                  <a:gd name="T72" fmla="*/ 143 w 319"/>
                  <a:gd name="T73" fmla="*/ 229 h 286"/>
                  <a:gd name="T74" fmla="*/ 177 w 319"/>
                  <a:gd name="T75" fmla="*/ 228 h 286"/>
                  <a:gd name="T76" fmla="*/ 197 w 319"/>
                  <a:gd name="T77" fmla="*/ 228 h 286"/>
                  <a:gd name="T78" fmla="*/ 228 w 319"/>
                  <a:gd name="T79" fmla="*/ 230 h 286"/>
                  <a:gd name="T80" fmla="*/ 264 w 319"/>
                  <a:gd name="T81" fmla="*/ 237 h 286"/>
                  <a:gd name="T82" fmla="*/ 287 w 319"/>
                  <a:gd name="T83" fmla="*/ 246 h 286"/>
                  <a:gd name="T84" fmla="*/ 302 w 319"/>
                  <a:gd name="T85" fmla="*/ 255 h 286"/>
                  <a:gd name="T86" fmla="*/ 318 w 319"/>
                  <a:gd name="T87" fmla="*/ 268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19" h="286">
                    <a:moveTo>
                      <a:pt x="317" y="275"/>
                    </a:moveTo>
                    <a:lnTo>
                      <a:pt x="315" y="254"/>
                    </a:lnTo>
                    <a:lnTo>
                      <a:pt x="306" y="235"/>
                    </a:lnTo>
                    <a:lnTo>
                      <a:pt x="299" y="219"/>
                    </a:lnTo>
                    <a:lnTo>
                      <a:pt x="294" y="194"/>
                    </a:lnTo>
                    <a:lnTo>
                      <a:pt x="288" y="161"/>
                    </a:lnTo>
                    <a:lnTo>
                      <a:pt x="284" y="126"/>
                    </a:lnTo>
                    <a:lnTo>
                      <a:pt x="281" y="94"/>
                    </a:lnTo>
                    <a:lnTo>
                      <a:pt x="279" y="67"/>
                    </a:lnTo>
                    <a:lnTo>
                      <a:pt x="278" y="43"/>
                    </a:lnTo>
                    <a:lnTo>
                      <a:pt x="270" y="29"/>
                    </a:lnTo>
                    <a:lnTo>
                      <a:pt x="255" y="16"/>
                    </a:lnTo>
                    <a:lnTo>
                      <a:pt x="240" y="9"/>
                    </a:lnTo>
                    <a:lnTo>
                      <a:pt x="216" y="2"/>
                    </a:lnTo>
                    <a:lnTo>
                      <a:pt x="189" y="0"/>
                    </a:lnTo>
                    <a:lnTo>
                      <a:pt x="147" y="0"/>
                    </a:lnTo>
                    <a:lnTo>
                      <a:pt x="110" y="2"/>
                    </a:lnTo>
                    <a:lnTo>
                      <a:pt x="74" y="9"/>
                    </a:lnTo>
                    <a:lnTo>
                      <a:pt x="41" y="21"/>
                    </a:lnTo>
                    <a:lnTo>
                      <a:pt x="20" y="35"/>
                    </a:lnTo>
                    <a:lnTo>
                      <a:pt x="8" y="47"/>
                    </a:lnTo>
                    <a:lnTo>
                      <a:pt x="0" y="61"/>
                    </a:lnTo>
                    <a:lnTo>
                      <a:pt x="2" y="75"/>
                    </a:lnTo>
                    <a:lnTo>
                      <a:pt x="5" y="89"/>
                    </a:lnTo>
                    <a:lnTo>
                      <a:pt x="15" y="104"/>
                    </a:lnTo>
                    <a:lnTo>
                      <a:pt x="23" y="123"/>
                    </a:lnTo>
                    <a:lnTo>
                      <a:pt x="27" y="149"/>
                    </a:lnTo>
                    <a:lnTo>
                      <a:pt x="30" y="176"/>
                    </a:lnTo>
                    <a:lnTo>
                      <a:pt x="35" y="200"/>
                    </a:lnTo>
                    <a:lnTo>
                      <a:pt x="36" y="235"/>
                    </a:lnTo>
                    <a:lnTo>
                      <a:pt x="38" y="265"/>
                    </a:lnTo>
                    <a:lnTo>
                      <a:pt x="38" y="285"/>
                    </a:lnTo>
                    <a:lnTo>
                      <a:pt x="48" y="260"/>
                    </a:lnTo>
                    <a:lnTo>
                      <a:pt x="68" y="248"/>
                    </a:lnTo>
                    <a:lnTo>
                      <a:pt x="86" y="241"/>
                    </a:lnTo>
                    <a:lnTo>
                      <a:pt x="108" y="236"/>
                    </a:lnTo>
                    <a:lnTo>
                      <a:pt x="143" y="229"/>
                    </a:lnTo>
                    <a:lnTo>
                      <a:pt x="177" y="228"/>
                    </a:lnTo>
                    <a:lnTo>
                      <a:pt x="197" y="228"/>
                    </a:lnTo>
                    <a:lnTo>
                      <a:pt x="228" y="230"/>
                    </a:lnTo>
                    <a:lnTo>
                      <a:pt x="264" y="237"/>
                    </a:lnTo>
                    <a:lnTo>
                      <a:pt x="287" y="246"/>
                    </a:lnTo>
                    <a:lnTo>
                      <a:pt x="302" y="255"/>
                    </a:lnTo>
                    <a:lnTo>
                      <a:pt x="318" y="26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43"/>
              <p:cNvSpPr>
                <a:spLocks/>
              </p:cNvSpPr>
              <p:nvPr/>
            </p:nvSpPr>
            <p:spPr bwMode="auto">
              <a:xfrm>
                <a:off x="5049" y="1394"/>
                <a:ext cx="551" cy="335"/>
              </a:xfrm>
              <a:custGeom>
                <a:avLst/>
                <a:gdLst>
                  <a:gd name="T0" fmla="*/ 534 w 551"/>
                  <a:gd name="T1" fmla="*/ 48 h 335"/>
                  <a:gd name="T2" fmla="*/ 550 w 551"/>
                  <a:gd name="T3" fmla="*/ 117 h 335"/>
                  <a:gd name="T4" fmla="*/ 540 w 551"/>
                  <a:gd name="T5" fmla="*/ 142 h 335"/>
                  <a:gd name="T6" fmla="*/ 517 w 551"/>
                  <a:gd name="T7" fmla="*/ 179 h 335"/>
                  <a:gd name="T8" fmla="*/ 493 w 551"/>
                  <a:gd name="T9" fmla="*/ 212 h 335"/>
                  <a:gd name="T10" fmla="*/ 465 w 551"/>
                  <a:gd name="T11" fmla="*/ 239 h 335"/>
                  <a:gd name="T12" fmla="*/ 430 w 551"/>
                  <a:gd name="T13" fmla="*/ 267 h 335"/>
                  <a:gd name="T14" fmla="*/ 397 w 551"/>
                  <a:gd name="T15" fmla="*/ 286 h 335"/>
                  <a:gd name="T16" fmla="*/ 361 w 551"/>
                  <a:gd name="T17" fmla="*/ 304 h 335"/>
                  <a:gd name="T18" fmla="*/ 315 w 551"/>
                  <a:gd name="T19" fmla="*/ 320 h 335"/>
                  <a:gd name="T20" fmla="*/ 280 w 551"/>
                  <a:gd name="T21" fmla="*/ 328 h 335"/>
                  <a:gd name="T22" fmla="*/ 238 w 551"/>
                  <a:gd name="T23" fmla="*/ 334 h 335"/>
                  <a:gd name="T24" fmla="*/ 199 w 551"/>
                  <a:gd name="T25" fmla="*/ 334 h 335"/>
                  <a:gd name="T26" fmla="*/ 157 w 551"/>
                  <a:gd name="T27" fmla="*/ 329 h 335"/>
                  <a:gd name="T28" fmla="*/ 114 w 551"/>
                  <a:gd name="T29" fmla="*/ 317 h 335"/>
                  <a:gd name="T30" fmla="*/ 75 w 551"/>
                  <a:gd name="T31" fmla="*/ 298 h 335"/>
                  <a:gd name="T32" fmla="*/ 52 w 551"/>
                  <a:gd name="T33" fmla="*/ 282 h 335"/>
                  <a:gd name="T34" fmla="*/ 24 w 551"/>
                  <a:gd name="T35" fmla="*/ 258 h 335"/>
                  <a:gd name="T36" fmla="*/ 9 w 551"/>
                  <a:gd name="T37" fmla="*/ 238 h 335"/>
                  <a:gd name="T38" fmla="*/ 0 w 551"/>
                  <a:gd name="T39" fmla="*/ 222 h 335"/>
                  <a:gd name="T40" fmla="*/ 0 w 551"/>
                  <a:gd name="T41" fmla="*/ 204 h 335"/>
                  <a:gd name="T42" fmla="*/ 6 w 551"/>
                  <a:gd name="T43" fmla="*/ 182 h 335"/>
                  <a:gd name="T44" fmla="*/ 18 w 551"/>
                  <a:gd name="T45" fmla="*/ 166 h 335"/>
                  <a:gd name="T46" fmla="*/ 27 w 551"/>
                  <a:gd name="T47" fmla="*/ 131 h 335"/>
                  <a:gd name="T48" fmla="*/ 31 w 551"/>
                  <a:gd name="T49" fmla="*/ 112 h 335"/>
                  <a:gd name="T50" fmla="*/ 283 w 551"/>
                  <a:gd name="T51" fmla="*/ 128 h 335"/>
                  <a:gd name="T52" fmla="*/ 316 w 551"/>
                  <a:gd name="T53" fmla="*/ 122 h 335"/>
                  <a:gd name="T54" fmla="*/ 357 w 551"/>
                  <a:gd name="T55" fmla="*/ 109 h 335"/>
                  <a:gd name="T56" fmla="*/ 388 w 551"/>
                  <a:gd name="T57" fmla="*/ 93 h 335"/>
                  <a:gd name="T58" fmla="*/ 421 w 551"/>
                  <a:gd name="T59" fmla="*/ 73 h 335"/>
                  <a:gd name="T60" fmla="*/ 453 w 551"/>
                  <a:gd name="T61" fmla="*/ 44 h 335"/>
                  <a:gd name="T62" fmla="*/ 472 w 551"/>
                  <a:gd name="T63" fmla="*/ 19 h 335"/>
                  <a:gd name="T64" fmla="*/ 486 w 551"/>
                  <a:gd name="T65" fmla="*/ 0 h 335"/>
                  <a:gd name="T66" fmla="*/ 534 w 551"/>
                  <a:gd name="T67" fmla="*/ 48 h 335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551" h="335">
                    <a:moveTo>
                      <a:pt x="534" y="48"/>
                    </a:moveTo>
                    <a:lnTo>
                      <a:pt x="550" y="117"/>
                    </a:lnTo>
                    <a:lnTo>
                      <a:pt x="540" y="142"/>
                    </a:lnTo>
                    <a:lnTo>
                      <a:pt x="517" y="179"/>
                    </a:lnTo>
                    <a:lnTo>
                      <a:pt x="493" y="212"/>
                    </a:lnTo>
                    <a:lnTo>
                      <a:pt x="465" y="239"/>
                    </a:lnTo>
                    <a:lnTo>
                      <a:pt x="430" y="267"/>
                    </a:lnTo>
                    <a:lnTo>
                      <a:pt x="397" y="286"/>
                    </a:lnTo>
                    <a:lnTo>
                      <a:pt x="361" y="304"/>
                    </a:lnTo>
                    <a:lnTo>
                      <a:pt x="315" y="320"/>
                    </a:lnTo>
                    <a:lnTo>
                      <a:pt x="280" y="328"/>
                    </a:lnTo>
                    <a:lnTo>
                      <a:pt x="238" y="334"/>
                    </a:lnTo>
                    <a:lnTo>
                      <a:pt x="199" y="334"/>
                    </a:lnTo>
                    <a:lnTo>
                      <a:pt x="157" y="329"/>
                    </a:lnTo>
                    <a:lnTo>
                      <a:pt x="114" y="317"/>
                    </a:lnTo>
                    <a:lnTo>
                      <a:pt x="75" y="298"/>
                    </a:lnTo>
                    <a:lnTo>
                      <a:pt x="52" y="282"/>
                    </a:lnTo>
                    <a:lnTo>
                      <a:pt x="24" y="258"/>
                    </a:lnTo>
                    <a:lnTo>
                      <a:pt x="9" y="238"/>
                    </a:lnTo>
                    <a:lnTo>
                      <a:pt x="0" y="222"/>
                    </a:lnTo>
                    <a:lnTo>
                      <a:pt x="0" y="204"/>
                    </a:lnTo>
                    <a:lnTo>
                      <a:pt x="6" y="182"/>
                    </a:lnTo>
                    <a:lnTo>
                      <a:pt x="18" y="166"/>
                    </a:lnTo>
                    <a:lnTo>
                      <a:pt x="27" y="131"/>
                    </a:lnTo>
                    <a:lnTo>
                      <a:pt x="31" y="112"/>
                    </a:lnTo>
                    <a:lnTo>
                      <a:pt x="283" y="128"/>
                    </a:lnTo>
                    <a:lnTo>
                      <a:pt x="316" y="122"/>
                    </a:lnTo>
                    <a:lnTo>
                      <a:pt x="357" y="109"/>
                    </a:lnTo>
                    <a:lnTo>
                      <a:pt x="388" y="93"/>
                    </a:lnTo>
                    <a:lnTo>
                      <a:pt x="421" y="73"/>
                    </a:lnTo>
                    <a:lnTo>
                      <a:pt x="453" y="44"/>
                    </a:lnTo>
                    <a:lnTo>
                      <a:pt x="472" y="19"/>
                    </a:lnTo>
                    <a:lnTo>
                      <a:pt x="486" y="0"/>
                    </a:lnTo>
                    <a:lnTo>
                      <a:pt x="534" y="4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100000">
                    <a:schemeClr val="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44"/>
              <p:cNvSpPr>
                <a:spLocks/>
              </p:cNvSpPr>
              <p:nvPr/>
            </p:nvSpPr>
            <p:spPr bwMode="auto">
              <a:xfrm>
                <a:off x="5145" y="976"/>
                <a:ext cx="475" cy="552"/>
              </a:xfrm>
              <a:custGeom>
                <a:avLst/>
                <a:gdLst>
                  <a:gd name="T0" fmla="*/ 0 w 475"/>
                  <a:gd name="T1" fmla="*/ 0 h 552"/>
                  <a:gd name="T2" fmla="*/ 0 w 475"/>
                  <a:gd name="T3" fmla="*/ 294 h 552"/>
                  <a:gd name="T4" fmla="*/ 28 w 475"/>
                  <a:gd name="T5" fmla="*/ 291 h 552"/>
                  <a:gd name="T6" fmla="*/ 63 w 475"/>
                  <a:gd name="T7" fmla="*/ 293 h 552"/>
                  <a:gd name="T8" fmla="*/ 121 w 475"/>
                  <a:gd name="T9" fmla="*/ 299 h 552"/>
                  <a:gd name="T10" fmla="*/ 178 w 475"/>
                  <a:gd name="T11" fmla="*/ 310 h 552"/>
                  <a:gd name="T12" fmla="*/ 231 w 475"/>
                  <a:gd name="T13" fmla="*/ 323 h 552"/>
                  <a:gd name="T14" fmla="*/ 274 w 475"/>
                  <a:gd name="T15" fmla="*/ 339 h 552"/>
                  <a:gd name="T16" fmla="*/ 325 w 475"/>
                  <a:gd name="T17" fmla="*/ 364 h 552"/>
                  <a:gd name="T18" fmla="*/ 364 w 475"/>
                  <a:gd name="T19" fmla="*/ 390 h 552"/>
                  <a:gd name="T20" fmla="*/ 393 w 475"/>
                  <a:gd name="T21" fmla="*/ 415 h 552"/>
                  <a:gd name="T22" fmla="*/ 414 w 475"/>
                  <a:gd name="T23" fmla="*/ 439 h 552"/>
                  <a:gd name="T24" fmla="*/ 427 w 475"/>
                  <a:gd name="T25" fmla="*/ 461 h 552"/>
                  <a:gd name="T26" fmla="*/ 439 w 475"/>
                  <a:gd name="T27" fmla="*/ 488 h 552"/>
                  <a:gd name="T28" fmla="*/ 444 w 475"/>
                  <a:gd name="T29" fmla="*/ 513 h 552"/>
                  <a:gd name="T30" fmla="*/ 451 w 475"/>
                  <a:gd name="T31" fmla="*/ 551 h 552"/>
                  <a:gd name="T32" fmla="*/ 457 w 475"/>
                  <a:gd name="T33" fmla="*/ 518 h 552"/>
                  <a:gd name="T34" fmla="*/ 466 w 475"/>
                  <a:gd name="T35" fmla="*/ 481 h 552"/>
                  <a:gd name="T36" fmla="*/ 469 w 475"/>
                  <a:gd name="T37" fmla="*/ 453 h 552"/>
                  <a:gd name="T38" fmla="*/ 474 w 475"/>
                  <a:gd name="T39" fmla="*/ 420 h 552"/>
                  <a:gd name="T40" fmla="*/ 472 w 475"/>
                  <a:gd name="T41" fmla="*/ 393 h 552"/>
                  <a:gd name="T42" fmla="*/ 466 w 475"/>
                  <a:gd name="T43" fmla="*/ 361 h 552"/>
                  <a:gd name="T44" fmla="*/ 459 w 475"/>
                  <a:gd name="T45" fmla="*/ 317 h 552"/>
                  <a:gd name="T46" fmla="*/ 444 w 475"/>
                  <a:gd name="T47" fmla="*/ 279 h 552"/>
                  <a:gd name="T48" fmla="*/ 424 w 475"/>
                  <a:gd name="T49" fmla="*/ 238 h 552"/>
                  <a:gd name="T50" fmla="*/ 399 w 475"/>
                  <a:gd name="T51" fmla="*/ 196 h 552"/>
                  <a:gd name="T52" fmla="*/ 363 w 475"/>
                  <a:gd name="T53" fmla="*/ 152 h 552"/>
                  <a:gd name="T54" fmla="*/ 322 w 475"/>
                  <a:gd name="T55" fmla="*/ 116 h 552"/>
                  <a:gd name="T56" fmla="*/ 286 w 475"/>
                  <a:gd name="T57" fmla="*/ 87 h 552"/>
                  <a:gd name="T58" fmla="*/ 241 w 475"/>
                  <a:gd name="T59" fmla="*/ 60 h 552"/>
                  <a:gd name="T60" fmla="*/ 195 w 475"/>
                  <a:gd name="T61" fmla="*/ 40 h 552"/>
                  <a:gd name="T62" fmla="*/ 141 w 475"/>
                  <a:gd name="T63" fmla="*/ 21 h 552"/>
                  <a:gd name="T64" fmla="*/ 94 w 475"/>
                  <a:gd name="T65" fmla="*/ 10 h 552"/>
                  <a:gd name="T66" fmla="*/ 39 w 475"/>
                  <a:gd name="T67" fmla="*/ 3 h 552"/>
                  <a:gd name="T68" fmla="*/ 0 w 475"/>
                  <a:gd name="T69" fmla="*/ 0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75" h="552">
                    <a:moveTo>
                      <a:pt x="0" y="0"/>
                    </a:moveTo>
                    <a:lnTo>
                      <a:pt x="0" y="294"/>
                    </a:lnTo>
                    <a:lnTo>
                      <a:pt x="28" y="291"/>
                    </a:lnTo>
                    <a:lnTo>
                      <a:pt x="63" y="293"/>
                    </a:lnTo>
                    <a:lnTo>
                      <a:pt x="121" y="299"/>
                    </a:lnTo>
                    <a:lnTo>
                      <a:pt x="178" y="310"/>
                    </a:lnTo>
                    <a:lnTo>
                      <a:pt x="231" y="323"/>
                    </a:lnTo>
                    <a:lnTo>
                      <a:pt x="274" y="339"/>
                    </a:lnTo>
                    <a:lnTo>
                      <a:pt x="325" y="364"/>
                    </a:lnTo>
                    <a:lnTo>
                      <a:pt x="364" y="390"/>
                    </a:lnTo>
                    <a:lnTo>
                      <a:pt x="393" y="415"/>
                    </a:lnTo>
                    <a:lnTo>
                      <a:pt x="414" y="439"/>
                    </a:lnTo>
                    <a:lnTo>
                      <a:pt x="427" y="461"/>
                    </a:lnTo>
                    <a:lnTo>
                      <a:pt x="439" y="488"/>
                    </a:lnTo>
                    <a:lnTo>
                      <a:pt x="444" y="513"/>
                    </a:lnTo>
                    <a:lnTo>
                      <a:pt x="451" y="551"/>
                    </a:lnTo>
                    <a:lnTo>
                      <a:pt x="457" y="518"/>
                    </a:lnTo>
                    <a:lnTo>
                      <a:pt x="466" y="481"/>
                    </a:lnTo>
                    <a:lnTo>
                      <a:pt x="469" y="453"/>
                    </a:lnTo>
                    <a:lnTo>
                      <a:pt x="474" y="420"/>
                    </a:lnTo>
                    <a:lnTo>
                      <a:pt x="472" y="393"/>
                    </a:lnTo>
                    <a:lnTo>
                      <a:pt x="466" y="361"/>
                    </a:lnTo>
                    <a:lnTo>
                      <a:pt x="459" y="317"/>
                    </a:lnTo>
                    <a:lnTo>
                      <a:pt x="444" y="279"/>
                    </a:lnTo>
                    <a:lnTo>
                      <a:pt x="424" y="238"/>
                    </a:lnTo>
                    <a:lnTo>
                      <a:pt x="399" y="196"/>
                    </a:lnTo>
                    <a:lnTo>
                      <a:pt x="363" y="152"/>
                    </a:lnTo>
                    <a:lnTo>
                      <a:pt x="322" y="116"/>
                    </a:lnTo>
                    <a:lnTo>
                      <a:pt x="286" y="87"/>
                    </a:lnTo>
                    <a:lnTo>
                      <a:pt x="241" y="60"/>
                    </a:lnTo>
                    <a:lnTo>
                      <a:pt x="195" y="40"/>
                    </a:lnTo>
                    <a:lnTo>
                      <a:pt x="141" y="21"/>
                    </a:lnTo>
                    <a:lnTo>
                      <a:pt x="94" y="10"/>
                    </a:lnTo>
                    <a:lnTo>
                      <a:pt x="39" y="3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45"/>
              <p:cNvSpPr>
                <a:spLocks/>
              </p:cNvSpPr>
              <p:nvPr/>
            </p:nvSpPr>
            <p:spPr bwMode="auto">
              <a:xfrm>
                <a:off x="5176" y="1543"/>
                <a:ext cx="156" cy="118"/>
              </a:xfrm>
              <a:custGeom>
                <a:avLst/>
                <a:gdLst>
                  <a:gd name="T0" fmla="*/ 83 w 156"/>
                  <a:gd name="T1" fmla="*/ 0 h 118"/>
                  <a:gd name="T2" fmla="*/ 134 w 156"/>
                  <a:gd name="T3" fmla="*/ 19 h 118"/>
                  <a:gd name="T4" fmla="*/ 152 w 156"/>
                  <a:gd name="T5" fmla="*/ 46 h 118"/>
                  <a:gd name="T6" fmla="*/ 155 w 156"/>
                  <a:gd name="T7" fmla="*/ 70 h 118"/>
                  <a:gd name="T8" fmla="*/ 155 w 156"/>
                  <a:gd name="T9" fmla="*/ 84 h 118"/>
                  <a:gd name="T10" fmla="*/ 146 w 156"/>
                  <a:gd name="T11" fmla="*/ 100 h 118"/>
                  <a:gd name="T12" fmla="*/ 126 w 156"/>
                  <a:gd name="T13" fmla="*/ 108 h 118"/>
                  <a:gd name="T14" fmla="*/ 105 w 156"/>
                  <a:gd name="T15" fmla="*/ 114 h 118"/>
                  <a:gd name="T16" fmla="*/ 86 w 156"/>
                  <a:gd name="T17" fmla="*/ 117 h 118"/>
                  <a:gd name="T18" fmla="*/ 69 w 156"/>
                  <a:gd name="T19" fmla="*/ 117 h 118"/>
                  <a:gd name="T20" fmla="*/ 41 w 156"/>
                  <a:gd name="T21" fmla="*/ 112 h 118"/>
                  <a:gd name="T22" fmla="*/ 21 w 156"/>
                  <a:gd name="T23" fmla="*/ 107 h 118"/>
                  <a:gd name="T24" fmla="*/ 9 w 156"/>
                  <a:gd name="T25" fmla="*/ 98 h 118"/>
                  <a:gd name="T26" fmla="*/ 2 w 156"/>
                  <a:gd name="T27" fmla="*/ 90 h 118"/>
                  <a:gd name="T28" fmla="*/ 0 w 156"/>
                  <a:gd name="T29" fmla="*/ 78 h 118"/>
                  <a:gd name="T30" fmla="*/ 2 w 156"/>
                  <a:gd name="T31" fmla="*/ 60 h 118"/>
                  <a:gd name="T32" fmla="*/ 9 w 156"/>
                  <a:gd name="T33" fmla="*/ 11 h 118"/>
                  <a:gd name="T34" fmla="*/ 83 w 156"/>
                  <a:gd name="T35" fmla="*/ 0 h 11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56" h="118">
                    <a:moveTo>
                      <a:pt x="83" y="0"/>
                    </a:moveTo>
                    <a:lnTo>
                      <a:pt x="134" y="19"/>
                    </a:lnTo>
                    <a:lnTo>
                      <a:pt x="152" y="46"/>
                    </a:lnTo>
                    <a:lnTo>
                      <a:pt x="155" y="70"/>
                    </a:lnTo>
                    <a:lnTo>
                      <a:pt x="155" y="84"/>
                    </a:lnTo>
                    <a:lnTo>
                      <a:pt x="146" y="100"/>
                    </a:lnTo>
                    <a:lnTo>
                      <a:pt x="126" y="108"/>
                    </a:lnTo>
                    <a:lnTo>
                      <a:pt x="105" y="114"/>
                    </a:lnTo>
                    <a:lnTo>
                      <a:pt x="86" y="117"/>
                    </a:lnTo>
                    <a:lnTo>
                      <a:pt x="69" y="117"/>
                    </a:lnTo>
                    <a:lnTo>
                      <a:pt x="41" y="112"/>
                    </a:lnTo>
                    <a:lnTo>
                      <a:pt x="21" y="107"/>
                    </a:lnTo>
                    <a:lnTo>
                      <a:pt x="9" y="98"/>
                    </a:lnTo>
                    <a:lnTo>
                      <a:pt x="2" y="90"/>
                    </a:lnTo>
                    <a:lnTo>
                      <a:pt x="0" y="78"/>
                    </a:lnTo>
                    <a:lnTo>
                      <a:pt x="2" y="60"/>
                    </a:lnTo>
                    <a:lnTo>
                      <a:pt x="9" y="11"/>
                    </a:lnTo>
                    <a:lnTo>
                      <a:pt x="83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100000">
                    <a:schemeClr val="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Freeform 46"/>
              <p:cNvSpPr>
                <a:spLocks/>
              </p:cNvSpPr>
              <p:nvPr/>
            </p:nvSpPr>
            <p:spPr bwMode="auto">
              <a:xfrm>
                <a:off x="5172" y="1556"/>
                <a:ext cx="88" cy="74"/>
              </a:xfrm>
              <a:custGeom>
                <a:avLst/>
                <a:gdLst>
                  <a:gd name="T0" fmla="*/ 0 w 88"/>
                  <a:gd name="T1" fmla="*/ 68 h 74"/>
                  <a:gd name="T2" fmla="*/ 11 w 88"/>
                  <a:gd name="T3" fmla="*/ 0 h 74"/>
                  <a:gd name="T4" fmla="*/ 54 w 88"/>
                  <a:gd name="T5" fmla="*/ 5 h 74"/>
                  <a:gd name="T6" fmla="*/ 87 w 88"/>
                  <a:gd name="T7" fmla="*/ 9 h 74"/>
                  <a:gd name="T8" fmla="*/ 78 w 88"/>
                  <a:gd name="T9" fmla="*/ 73 h 74"/>
                  <a:gd name="T10" fmla="*/ 75 w 88"/>
                  <a:gd name="T11" fmla="*/ 58 h 74"/>
                  <a:gd name="T12" fmla="*/ 65 w 88"/>
                  <a:gd name="T13" fmla="*/ 47 h 74"/>
                  <a:gd name="T14" fmla="*/ 47 w 88"/>
                  <a:gd name="T15" fmla="*/ 44 h 74"/>
                  <a:gd name="T16" fmla="*/ 27 w 88"/>
                  <a:gd name="T17" fmla="*/ 45 h 74"/>
                  <a:gd name="T18" fmla="*/ 11 w 88"/>
                  <a:gd name="T19" fmla="*/ 52 h 74"/>
                  <a:gd name="T20" fmla="*/ 0 w 88"/>
                  <a:gd name="T21" fmla="*/ 68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8" h="74">
                    <a:moveTo>
                      <a:pt x="0" y="68"/>
                    </a:moveTo>
                    <a:lnTo>
                      <a:pt x="11" y="0"/>
                    </a:lnTo>
                    <a:lnTo>
                      <a:pt x="54" y="5"/>
                    </a:lnTo>
                    <a:lnTo>
                      <a:pt x="87" y="9"/>
                    </a:lnTo>
                    <a:lnTo>
                      <a:pt x="78" y="73"/>
                    </a:lnTo>
                    <a:lnTo>
                      <a:pt x="75" y="58"/>
                    </a:lnTo>
                    <a:lnTo>
                      <a:pt x="65" y="47"/>
                    </a:lnTo>
                    <a:lnTo>
                      <a:pt x="47" y="44"/>
                    </a:lnTo>
                    <a:lnTo>
                      <a:pt x="27" y="45"/>
                    </a:lnTo>
                    <a:lnTo>
                      <a:pt x="11" y="52"/>
                    </a:lnTo>
                    <a:lnTo>
                      <a:pt x="0" y="6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Freeform 47"/>
              <p:cNvSpPr>
                <a:spLocks/>
              </p:cNvSpPr>
              <p:nvPr/>
            </p:nvSpPr>
            <p:spPr bwMode="auto">
              <a:xfrm>
                <a:off x="5049" y="1336"/>
                <a:ext cx="319" cy="286"/>
              </a:xfrm>
              <a:custGeom>
                <a:avLst/>
                <a:gdLst>
                  <a:gd name="T0" fmla="*/ 1 w 319"/>
                  <a:gd name="T1" fmla="*/ 275 h 286"/>
                  <a:gd name="T2" fmla="*/ 3 w 319"/>
                  <a:gd name="T3" fmla="*/ 254 h 286"/>
                  <a:gd name="T4" fmla="*/ 12 w 319"/>
                  <a:gd name="T5" fmla="*/ 235 h 286"/>
                  <a:gd name="T6" fmla="*/ 19 w 319"/>
                  <a:gd name="T7" fmla="*/ 219 h 286"/>
                  <a:gd name="T8" fmla="*/ 24 w 319"/>
                  <a:gd name="T9" fmla="*/ 194 h 286"/>
                  <a:gd name="T10" fmla="*/ 30 w 319"/>
                  <a:gd name="T11" fmla="*/ 161 h 286"/>
                  <a:gd name="T12" fmla="*/ 34 w 319"/>
                  <a:gd name="T13" fmla="*/ 126 h 286"/>
                  <a:gd name="T14" fmla="*/ 37 w 319"/>
                  <a:gd name="T15" fmla="*/ 94 h 286"/>
                  <a:gd name="T16" fmla="*/ 39 w 319"/>
                  <a:gd name="T17" fmla="*/ 67 h 286"/>
                  <a:gd name="T18" fmla="*/ 40 w 319"/>
                  <a:gd name="T19" fmla="*/ 43 h 286"/>
                  <a:gd name="T20" fmla="*/ 48 w 319"/>
                  <a:gd name="T21" fmla="*/ 29 h 286"/>
                  <a:gd name="T22" fmla="*/ 63 w 319"/>
                  <a:gd name="T23" fmla="*/ 16 h 286"/>
                  <a:gd name="T24" fmla="*/ 78 w 319"/>
                  <a:gd name="T25" fmla="*/ 9 h 286"/>
                  <a:gd name="T26" fmla="*/ 102 w 319"/>
                  <a:gd name="T27" fmla="*/ 2 h 286"/>
                  <a:gd name="T28" fmla="*/ 129 w 319"/>
                  <a:gd name="T29" fmla="*/ 0 h 286"/>
                  <a:gd name="T30" fmla="*/ 171 w 319"/>
                  <a:gd name="T31" fmla="*/ 0 h 286"/>
                  <a:gd name="T32" fmla="*/ 208 w 319"/>
                  <a:gd name="T33" fmla="*/ 2 h 286"/>
                  <a:gd name="T34" fmla="*/ 244 w 319"/>
                  <a:gd name="T35" fmla="*/ 9 h 286"/>
                  <a:gd name="T36" fmla="*/ 277 w 319"/>
                  <a:gd name="T37" fmla="*/ 21 h 286"/>
                  <a:gd name="T38" fmla="*/ 298 w 319"/>
                  <a:gd name="T39" fmla="*/ 35 h 286"/>
                  <a:gd name="T40" fmla="*/ 310 w 319"/>
                  <a:gd name="T41" fmla="*/ 47 h 286"/>
                  <a:gd name="T42" fmla="*/ 318 w 319"/>
                  <a:gd name="T43" fmla="*/ 61 h 286"/>
                  <a:gd name="T44" fmla="*/ 316 w 319"/>
                  <a:gd name="T45" fmla="*/ 75 h 286"/>
                  <a:gd name="T46" fmla="*/ 313 w 319"/>
                  <a:gd name="T47" fmla="*/ 89 h 286"/>
                  <a:gd name="T48" fmla="*/ 303 w 319"/>
                  <a:gd name="T49" fmla="*/ 104 h 286"/>
                  <a:gd name="T50" fmla="*/ 295 w 319"/>
                  <a:gd name="T51" fmla="*/ 123 h 286"/>
                  <a:gd name="T52" fmla="*/ 291 w 319"/>
                  <a:gd name="T53" fmla="*/ 149 h 286"/>
                  <a:gd name="T54" fmla="*/ 288 w 319"/>
                  <a:gd name="T55" fmla="*/ 176 h 286"/>
                  <a:gd name="T56" fmla="*/ 283 w 319"/>
                  <a:gd name="T57" fmla="*/ 200 h 286"/>
                  <a:gd name="T58" fmla="*/ 282 w 319"/>
                  <a:gd name="T59" fmla="*/ 235 h 286"/>
                  <a:gd name="T60" fmla="*/ 280 w 319"/>
                  <a:gd name="T61" fmla="*/ 265 h 286"/>
                  <a:gd name="T62" fmla="*/ 280 w 319"/>
                  <a:gd name="T63" fmla="*/ 285 h 286"/>
                  <a:gd name="T64" fmla="*/ 270 w 319"/>
                  <a:gd name="T65" fmla="*/ 260 h 286"/>
                  <a:gd name="T66" fmla="*/ 250 w 319"/>
                  <a:gd name="T67" fmla="*/ 248 h 286"/>
                  <a:gd name="T68" fmla="*/ 232 w 319"/>
                  <a:gd name="T69" fmla="*/ 241 h 286"/>
                  <a:gd name="T70" fmla="*/ 210 w 319"/>
                  <a:gd name="T71" fmla="*/ 236 h 286"/>
                  <a:gd name="T72" fmla="*/ 175 w 319"/>
                  <a:gd name="T73" fmla="*/ 229 h 286"/>
                  <a:gd name="T74" fmla="*/ 141 w 319"/>
                  <a:gd name="T75" fmla="*/ 228 h 286"/>
                  <a:gd name="T76" fmla="*/ 121 w 319"/>
                  <a:gd name="T77" fmla="*/ 228 h 286"/>
                  <a:gd name="T78" fmla="*/ 90 w 319"/>
                  <a:gd name="T79" fmla="*/ 230 h 286"/>
                  <a:gd name="T80" fmla="*/ 54 w 319"/>
                  <a:gd name="T81" fmla="*/ 237 h 286"/>
                  <a:gd name="T82" fmla="*/ 31 w 319"/>
                  <a:gd name="T83" fmla="*/ 246 h 286"/>
                  <a:gd name="T84" fmla="*/ 16 w 319"/>
                  <a:gd name="T85" fmla="*/ 255 h 286"/>
                  <a:gd name="T86" fmla="*/ 0 w 319"/>
                  <a:gd name="T87" fmla="*/ 268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19" h="286">
                    <a:moveTo>
                      <a:pt x="1" y="275"/>
                    </a:moveTo>
                    <a:lnTo>
                      <a:pt x="3" y="254"/>
                    </a:lnTo>
                    <a:lnTo>
                      <a:pt x="12" y="235"/>
                    </a:lnTo>
                    <a:lnTo>
                      <a:pt x="19" y="219"/>
                    </a:lnTo>
                    <a:lnTo>
                      <a:pt x="24" y="194"/>
                    </a:lnTo>
                    <a:lnTo>
                      <a:pt x="30" y="161"/>
                    </a:lnTo>
                    <a:lnTo>
                      <a:pt x="34" y="126"/>
                    </a:lnTo>
                    <a:lnTo>
                      <a:pt x="37" y="94"/>
                    </a:lnTo>
                    <a:lnTo>
                      <a:pt x="39" y="67"/>
                    </a:lnTo>
                    <a:lnTo>
                      <a:pt x="40" y="43"/>
                    </a:lnTo>
                    <a:lnTo>
                      <a:pt x="48" y="29"/>
                    </a:lnTo>
                    <a:lnTo>
                      <a:pt x="63" y="16"/>
                    </a:lnTo>
                    <a:lnTo>
                      <a:pt x="78" y="9"/>
                    </a:lnTo>
                    <a:lnTo>
                      <a:pt x="102" y="2"/>
                    </a:lnTo>
                    <a:lnTo>
                      <a:pt x="129" y="0"/>
                    </a:lnTo>
                    <a:lnTo>
                      <a:pt x="171" y="0"/>
                    </a:lnTo>
                    <a:lnTo>
                      <a:pt x="208" y="2"/>
                    </a:lnTo>
                    <a:lnTo>
                      <a:pt x="244" y="9"/>
                    </a:lnTo>
                    <a:lnTo>
                      <a:pt x="277" y="21"/>
                    </a:lnTo>
                    <a:lnTo>
                      <a:pt x="298" y="35"/>
                    </a:lnTo>
                    <a:lnTo>
                      <a:pt x="310" y="47"/>
                    </a:lnTo>
                    <a:lnTo>
                      <a:pt x="318" y="61"/>
                    </a:lnTo>
                    <a:lnTo>
                      <a:pt x="316" y="75"/>
                    </a:lnTo>
                    <a:lnTo>
                      <a:pt x="313" y="89"/>
                    </a:lnTo>
                    <a:lnTo>
                      <a:pt x="303" y="104"/>
                    </a:lnTo>
                    <a:lnTo>
                      <a:pt x="295" y="123"/>
                    </a:lnTo>
                    <a:lnTo>
                      <a:pt x="291" y="149"/>
                    </a:lnTo>
                    <a:lnTo>
                      <a:pt x="288" y="176"/>
                    </a:lnTo>
                    <a:lnTo>
                      <a:pt x="283" y="200"/>
                    </a:lnTo>
                    <a:lnTo>
                      <a:pt x="282" y="235"/>
                    </a:lnTo>
                    <a:lnTo>
                      <a:pt x="280" y="265"/>
                    </a:lnTo>
                    <a:lnTo>
                      <a:pt x="280" y="285"/>
                    </a:lnTo>
                    <a:lnTo>
                      <a:pt x="270" y="260"/>
                    </a:lnTo>
                    <a:lnTo>
                      <a:pt x="250" y="248"/>
                    </a:lnTo>
                    <a:lnTo>
                      <a:pt x="232" y="241"/>
                    </a:lnTo>
                    <a:lnTo>
                      <a:pt x="210" y="236"/>
                    </a:lnTo>
                    <a:lnTo>
                      <a:pt x="175" y="229"/>
                    </a:lnTo>
                    <a:lnTo>
                      <a:pt x="141" y="228"/>
                    </a:lnTo>
                    <a:lnTo>
                      <a:pt x="121" y="228"/>
                    </a:lnTo>
                    <a:lnTo>
                      <a:pt x="90" y="230"/>
                    </a:lnTo>
                    <a:lnTo>
                      <a:pt x="54" y="237"/>
                    </a:lnTo>
                    <a:lnTo>
                      <a:pt x="31" y="246"/>
                    </a:lnTo>
                    <a:lnTo>
                      <a:pt x="16" y="255"/>
                    </a:lnTo>
                    <a:lnTo>
                      <a:pt x="0" y="26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Freeform 48"/>
              <p:cNvSpPr>
                <a:spLocks/>
              </p:cNvSpPr>
              <p:nvPr/>
            </p:nvSpPr>
            <p:spPr bwMode="auto">
              <a:xfrm>
                <a:off x="4319" y="976"/>
                <a:ext cx="832" cy="420"/>
              </a:xfrm>
              <a:custGeom>
                <a:avLst/>
                <a:gdLst>
                  <a:gd name="T0" fmla="*/ 0 w 832"/>
                  <a:gd name="T1" fmla="*/ 0 h 420"/>
                  <a:gd name="T2" fmla="*/ 0 w 832"/>
                  <a:gd name="T3" fmla="*/ 356 h 420"/>
                  <a:gd name="T4" fmla="*/ 84 w 832"/>
                  <a:gd name="T5" fmla="*/ 374 h 420"/>
                  <a:gd name="T6" fmla="*/ 153 w 832"/>
                  <a:gd name="T7" fmla="*/ 393 h 420"/>
                  <a:gd name="T8" fmla="*/ 210 w 832"/>
                  <a:gd name="T9" fmla="*/ 404 h 420"/>
                  <a:gd name="T10" fmla="*/ 258 w 832"/>
                  <a:gd name="T11" fmla="*/ 410 h 420"/>
                  <a:gd name="T12" fmla="*/ 312 w 832"/>
                  <a:gd name="T13" fmla="*/ 416 h 420"/>
                  <a:gd name="T14" fmla="*/ 402 w 832"/>
                  <a:gd name="T15" fmla="*/ 419 h 420"/>
                  <a:gd name="T16" fmla="*/ 485 w 832"/>
                  <a:gd name="T17" fmla="*/ 412 h 420"/>
                  <a:gd name="T18" fmla="*/ 570 w 832"/>
                  <a:gd name="T19" fmla="*/ 399 h 420"/>
                  <a:gd name="T20" fmla="*/ 652 w 832"/>
                  <a:gd name="T21" fmla="*/ 377 h 420"/>
                  <a:gd name="T22" fmla="*/ 724 w 832"/>
                  <a:gd name="T23" fmla="*/ 347 h 420"/>
                  <a:gd name="T24" fmla="*/ 784 w 832"/>
                  <a:gd name="T25" fmla="*/ 306 h 420"/>
                  <a:gd name="T26" fmla="*/ 829 w 832"/>
                  <a:gd name="T27" fmla="*/ 291 h 420"/>
                  <a:gd name="T28" fmla="*/ 831 w 832"/>
                  <a:gd name="T29" fmla="*/ 2 h 420"/>
                  <a:gd name="T30" fmla="*/ 786 w 832"/>
                  <a:gd name="T31" fmla="*/ 9 h 420"/>
                  <a:gd name="T32" fmla="*/ 726 w 832"/>
                  <a:gd name="T33" fmla="*/ 29 h 420"/>
                  <a:gd name="T34" fmla="*/ 654 w 832"/>
                  <a:gd name="T35" fmla="*/ 55 h 420"/>
                  <a:gd name="T36" fmla="*/ 585 w 832"/>
                  <a:gd name="T37" fmla="*/ 70 h 420"/>
                  <a:gd name="T38" fmla="*/ 515 w 832"/>
                  <a:gd name="T39" fmla="*/ 78 h 420"/>
                  <a:gd name="T40" fmla="*/ 468 w 832"/>
                  <a:gd name="T41" fmla="*/ 82 h 420"/>
                  <a:gd name="T42" fmla="*/ 428 w 832"/>
                  <a:gd name="T43" fmla="*/ 84 h 420"/>
                  <a:gd name="T44" fmla="*/ 358 w 832"/>
                  <a:gd name="T45" fmla="*/ 84 h 420"/>
                  <a:gd name="T46" fmla="*/ 314 w 832"/>
                  <a:gd name="T47" fmla="*/ 81 h 420"/>
                  <a:gd name="T48" fmla="*/ 274 w 832"/>
                  <a:gd name="T49" fmla="*/ 76 h 420"/>
                  <a:gd name="T50" fmla="*/ 229 w 832"/>
                  <a:gd name="T51" fmla="*/ 73 h 420"/>
                  <a:gd name="T52" fmla="*/ 190 w 832"/>
                  <a:gd name="T53" fmla="*/ 66 h 420"/>
                  <a:gd name="T54" fmla="*/ 140 w 832"/>
                  <a:gd name="T55" fmla="*/ 57 h 420"/>
                  <a:gd name="T56" fmla="*/ 96 w 832"/>
                  <a:gd name="T57" fmla="*/ 44 h 420"/>
                  <a:gd name="T58" fmla="*/ 49 w 832"/>
                  <a:gd name="T59" fmla="*/ 24 h 420"/>
                  <a:gd name="T60" fmla="*/ 0 w 832"/>
                  <a:gd name="T6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832" h="420">
                    <a:moveTo>
                      <a:pt x="0" y="0"/>
                    </a:moveTo>
                    <a:lnTo>
                      <a:pt x="0" y="356"/>
                    </a:lnTo>
                    <a:lnTo>
                      <a:pt x="84" y="374"/>
                    </a:lnTo>
                    <a:lnTo>
                      <a:pt x="153" y="393"/>
                    </a:lnTo>
                    <a:lnTo>
                      <a:pt x="210" y="404"/>
                    </a:lnTo>
                    <a:lnTo>
                      <a:pt x="258" y="410"/>
                    </a:lnTo>
                    <a:lnTo>
                      <a:pt x="312" y="416"/>
                    </a:lnTo>
                    <a:lnTo>
                      <a:pt x="402" y="419"/>
                    </a:lnTo>
                    <a:lnTo>
                      <a:pt x="485" y="412"/>
                    </a:lnTo>
                    <a:lnTo>
                      <a:pt x="570" y="399"/>
                    </a:lnTo>
                    <a:lnTo>
                      <a:pt x="652" y="377"/>
                    </a:lnTo>
                    <a:lnTo>
                      <a:pt x="724" y="347"/>
                    </a:lnTo>
                    <a:lnTo>
                      <a:pt x="784" y="306"/>
                    </a:lnTo>
                    <a:lnTo>
                      <a:pt x="829" y="291"/>
                    </a:lnTo>
                    <a:lnTo>
                      <a:pt x="831" y="2"/>
                    </a:lnTo>
                    <a:lnTo>
                      <a:pt x="786" y="9"/>
                    </a:lnTo>
                    <a:lnTo>
                      <a:pt x="726" y="29"/>
                    </a:lnTo>
                    <a:lnTo>
                      <a:pt x="654" y="55"/>
                    </a:lnTo>
                    <a:lnTo>
                      <a:pt x="585" y="70"/>
                    </a:lnTo>
                    <a:lnTo>
                      <a:pt x="515" y="78"/>
                    </a:lnTo>
                    <a:lnTo>
                      <a:pt x="468" y="82"/>
                    </a:lnTo>
                    <a:lnTo>
                      <a:pt x="428" y="84"/>
                    </a:lnTo>
                    <a:lnTo>
                      <a:pt x="358" y="84"/>
                    </a:lnTo>
                    <a:lnTo>
                      <a:pt x="314" y="81"/>
                    </a:lnTo>
                    <a:lnTo>
                      <a:pt x="274" y="76"/>
                    </a:lnTo>
                    <a:lnTo>
                      <a:pt x="229" y="73"/>
                    </a:lnTo>
                    <a:lnTo>
                      <a:pt x="190" y="66"/>
                    </a:lnTo>
                    <a:lnTo>
                      <a:pt x="140" y="57"/>
                    </a:lnTo>
                    <a:lnTo>
                      <a:pt x="96" y="44"/>
                    </a:lnTo>
                    <a:lnTo>
                      <a:pt x="49" y="24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1313" name="Rectangle 4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rgbClr val="FFCC00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1314" name="Rectangle 5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8F8F8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1" name="Rectangle 51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" name="Rectangle 52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" name="Rectangle 53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46EF6CAE-C65A-42DD-89C5-A6E59CF97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894B-4B18-4E97-A15F-0D13B81119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9144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9144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00BC8-08F9-4A78-BA66-9FE8293F2A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94AF0-E759-420C-BEC0-AD26AD7317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FDC8D-0E7E-424E-8A7B-8C06EC4F74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86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86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98E6A-5B6D-4BDD-A6C5-135075E291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DCDA7-7DF9-4379-A302-C1BF5D71E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9719F-12D7-4AF1-844B-F5A6DA102A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DFA99-E8BA-4A90-A69D-8D62BA0B7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AE898-02A1-4A15-99FF-F919B390CA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050E8-3922-4990-A149-E166BF533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-17463"/>
            <a:ext cx="9178925" cy="6905626"/>
            <a:chOff x="0" y="-11"/>
            <a:chExt cx="5782" cy="4350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auto">
            <a:xfrm>
              <a:off x="0" y="1008"/>
              <a:ext cx="5774" cy="333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59" cy="864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4" name="Group 5"/>
            <p:cNvGrpSpPr>
              <a:grpSpLocks/>
            </p:cNvGrpSpPr>
            <p:nvPr/>
          </p:nvGrpSpPr>
          <p:grpSpPr bwMode="auto">
            <a:xfrm>
              <a:off x="5301" y="-11"/>
              <a:ext cx="481" cy="4284"/>
              <a:chOff x="5301" y="-11"/>
              <a:chExt cx="481" cy="4284"/>
            </a:xfrm>
          </p:grpSpPr>
          <p:sp>
            <p:nvSpPr>
              <p:cNvPr id="10246" name="Freeform 6"/>
              <p:cNvSpPr>
                <a:spLocks/>
              </p:cNvSpPr>
              <p:nvPr/>
            </p:nvSpPr>
            <p:spPr bwMode="auto">
              <a:xfrm>
                <a:off x="5301" y="-11"/>
                <a:ext cx="241" cy="4284"/>
              </a:xfrm>
              <a:custGeom>
                <a:avLst/>
                <a:gdLst>
                  <a:gd name="T0" fmla="*/ 0 w 241"/>
                  <a:gd name="T1" fmla="*/ 4234 h 4284"/>
                  <a:gd name="T2" fmla="*/ 0 w 241"/>
                  <a:gd name="T3" fmla="*/ 0 h 4284"/>
                  <a:gd name="T4" fmla="*/ 240 w 241"/>
                  <a:gd name="T5" fmla="*/ 0 h 4284"/>
                  <a:gd name="T6" fmla="*/ 240 w 241"/>
                  <a:gd name="T7" fmla="*/ 4234 h 4284"/>
                  <a:gd name="T8" fmla="*/ 192 w 241"/>
                  <a:gd name="T9" fmla="*/ 4283 h 4284"/>
                  <a:gd name="T10" fmla="*/ 144 w 241"/>
                  <a:gd name="T11" fmla="*/ 4281 h 4284"/>
                  <a:gd name="T12" fmla="*/ 112 w 241"/>
                  <a:gd name="T13" fmla="*/ 4281 h 4284"/>
                  <a:gd name="T14" fmla="*/ 49 w 241"/>
                  <a:gd name="T15" fmla="*/ 4281 h 4284"/>
                  <a:gd name="T16" fmla="*/ 0 w 241"/>
                  <a:gd name="T17" fmla="*/ 4234 h 4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1" h="4284">
                    <a:moveTo>
                      <a:pt x="0" y="4234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34"/>
                    </a:lnTo>
                    <a:lnTo>
                      <a:pt x="192" y="4283"/>
                    </a:lnTo>
                    <a:lnTo>
                      <a:pt x="144" y="4281"/>
                    </a:lnTo>
                    <a:lnTo>
                      <a:pt x="112" y="4281"/>
                    </a:lnTo>
                    <a:lnTo>
                      <a:pt x="49" y="4281"/>
                    </a:lnTo>
                    <a:lnTo>
                      <a:pt x="0" y="4234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47" name="Freeform 7"/>
              <p:cNvSpPr>
                <a:spLocks/>
              </p:cNvSpPr>
              <p:nvPr/>
            </p:nvSpPr>
            <p:spPr bwMode="auto">
              <a:xfrm>
                <a:off x="5541" y="-11"/>
                <a:ext cx="241" cy="4284"/>
              </a:xfrm>
              <a:custGeom>
                <a:avLst/>
                <a:gdLst>
                  <a:gd name="T0" fmla="*/ 0 w 241"/>
                  <a:gd name="T1" fmla="*/ 4234 h 4284"/>
                  <a:gd name="T2" fmla="*/ 0 w 241"/>
                  <a:gd name="T3" fmla="*/ 0 h 4284"/>
                  <a:gd name="T4" fmla="*/ 240 w 241"/>
                  <a:gd name="T5" fmla="*/ 0 h 4284"/>
                  <a:gd name="T6" fmla="*/ 240 w 241"/>
                  <a:gd name="T7" fmla="*/ 4234 h 4284"/>
                  <a:gd name="T8" fmla="*/ 192 w 241"/>
                  <a:gd name="T9" fmla="*/ 4283 h 4284"/>
                  <a:gd name="T10" fmla="*/ 144 w 241"/>
                  <a:gd name="T11" fmla="*/ 4281 h 4284"/>
                  <a:gd name="T12" fmla="*/ 112 w 241"/>
                  <a:gd name="T13" fmla="*/ 4281 h 4284"/>
                  <a:gd name="T14" fmla="*/ 49 w 241"/>
                  <a:gd name="T15" fmla="*/ 4281 h 4284"/>
                  <a:gd name="T16" fmla="*/ 0 w 241"/>
                  <a:gd name="T17" fmla="*/ 4234 h 4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1" h="4284">
                    <a:moveTo>
                      <a:pt x="0" y="4234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34"/>
                    </a:lnTo>
                    <a:lnTo>
                      <a:pt x="192" y="4283"/>
                    </a:lnTo>
                    <a:lnTo>
                      <a:pt x="144" y="4281"/>
                    </a:lnTo>
                    <a:lnTo>
                      <a:pt x="112" y="4281"/>
                    </a:lnTo>
                    <a:lnTo>
                      <a:pt x="49" y="4281"/>
                    </a:lnTo>
                    <a:lnTo>
                      <a:pt x="0" y="4234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5" name="Group 8"/>
            <p:cNvGrpSpPr>
              <a:grpSpLocks/>
            </p:cNvGrpSpPr>
            <p:nvPr/>
          </p:nvGrpSpPr>
          <p:grpSpPr bwMode="auto">
            <a:xfrm>
              <a:off x="0" y="0"/>
              <a:ext cx="481" cy="4273"/>
              <a:chOff x="0" y="0"/>
              <a:chExt cx="481" cy="4273"/>
            </a:xfrm>
          </p:grpSpPr>
          <p:sp>
            <p:nvSpPr>
              <p:cNvPr id="10249" name="Freeform 9"/>
              <p:cNvSpPr>
                <a:spLocks/>
              </p:cNvSpPr>
              <p:nvPr/>
            </p:nvSpPr>
            <p:spPr bwMode="auto">
              <a:xfrm>
                <a:off x="0" y="0"/>
                <a:ext cx="241" cy="4273"/>
              </a:xfrm>
              <a:custGeom>
                <a:avLst/>
                <a:gdLst>
                  <a:gd name="T0" fmla="*/ 0 w 241"/>
                  <a:gd name="T1" fmla="*/ 4223 h 4273"/>
                  <a:gd name="T2" fmla="*/ 0 w 241"/>
                  <a:gd name="T3" fmla="*/ 0 h 4273"/>
                  <a:gd name="T4" fmla="*/ 240 w 241"/>
                  <a:gd name="T5" fmla="*/ 0 h 4273"/>
                  <a:gd name="T6" fmla="*/ 240 w 241"/>
                  <a:gd name="T7" fmla="*/ 4223 h 4273"/>
                  <a:gd name="T8" fmla="*/ 192 w 241"/>
                  <a:gd name="T9" fmla="*/ 4272 h 4273"/>
                  <a:gd name="T10" fmla="*/ 144 w 241"/>
                  <a:gd name="T11" fmla="*/ 4270 h 4273"/>
                  <a:gd name="T12" fmla="*/ 112 w 241"/>
                  <a:gd name="T13" fmla="*/ 4270 h 4273"/>
                  <a:gd name="T14" fmla="*/ 49 w 241"/>
                  <a:gd name="T15" fmla="*/ 4270 h 4273"/>
                  <a:gd name="T16" fmla="*/ 0 w 241"/>
                  <a:gd name="T17" fmla="*/ 4223 h 4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1" h="4273">
                    <a:moveTo>
                      <a:pt x="0" y="4223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23"/>
                    </a:lnTo>
                    <a:lnTo>
                      <a:pt x="192" y="4272"/>
                    </a:lnTo>
                    <a:lnTo>
                      <a:pt x="144" y="4270"/>
                    </a:lnTo>
                    <a:lnTo>
                      <a:pt x="112" y="4270"/>
                    </a:lnTo>
                    <a:lnTo>
                      <a:pt x="49" y="4270"/>
                    </a:lnTo>
                    <a:lnTo>
                      <a:pt x="0" y="4223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50" name="Freeform 10"/>
              <p:cNvSpPr>
                <a:spLocks/>
              </p:cNvSpPr>
              <p:nvPr/>
            </p:nvSpPr>
            <p:spPr bwMode="auto">
              <a:xfrm>
                <a:off x="240" y="0"/>
                <a:ext cx="241" cy="4273"/>
              </a:xfrm>
              <a:custGeom>
                <a:avLst/>
                <a:gdLst>
                  <a:gd name="T0" fmla="*/ 0 w 241"/>
                  <a:gd name="T1" fmla="*/ 4223 h 4273"/>
                  <a:gd name="T2" fmla="*/ 0 w 241"/>
                  <a:gd name="T3" fmla="*/ 0 h 4273"/>
                  <a:gd name="T4" fmla="*/ 240 w 241"/>
                  <a:gd name="T5" fmla="*/ 0 h 4273"/>
                  <a:gd name="T6" fmla="*/ 240 w 241"/>
                  <a:gd name="T7" fmla="*/ 4223 h 4273"/>
                  <a:gd name="T8" fmla="*/ 192 w 241"/>
                  <a:gd name="T9" fmla="*/ 4272 h 4273"/>
                  <a:gd name="T10" fmla="*/ 144 w 241"/>
                  <a:gd name="T11" fmla="*/ 4270 h 4273"/>
                  <a:gd name="T12" fmla="*/ 112 w 241"/>
                  <a:gd name="T13" fmla="*/ 4270 h 4273"/>
                  <a:gd name="T14" fmla="*/ 49 w 241"/>
                  <a:gd name="T15" fmla="*/ 4270 h 4273"/>
                  <a:gd name="T16" fmla="*/ 0 w 241"/>
                  <a:gd name="T17" fmla="*/ 4223 h 42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41" h="4273">
                    <a:moveTo>
                      <a:pt x="0" y="4223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23"/>
                    </a:lnTo>
                    <a:lnTo>
                      <a:pt x="192" y="4272"/>
                    </a:lnTo>
                    <a:lnTo>
                      <a:pt x="144" y="4270"/>
                    </a:lnTo>
                    <a:lnTo>
                      <a:pt x="112" y="4270"/>
                    </a:lnTo>
                    <a:lnTo>
                      <a:pt x="49" y="4270"/>
                    </a:lnTo>
                    <a:lnTo>
                      <a:pt x="0" y="4223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6" name="Group 11"/>
            <p:cNvGrpSpPr>
              <a:grpSpLocks/>
            </p:cNvGrpSpPr>
            <p:nvPr/>
          </p:nvGrpSpPr>
          <p:grpSpPr bwMode="auto">
            <a:xfrm>
              <a:off x="82" y="22"/>
              <a:ext cx="5590" cy="891"/>
              <a:chOff x="82" y="22"/>
              <a:chExt cx="5590" cy="891"/>
            </a:xfrm>
          </p:grpSpPr>
          <p:grpSp>
            <p:nvGrpSpPr>
              <p:cNvPr id="1037" name="Group 12"/>
              <p:cNvGrpSpPr>
                <a:grpSpLocks/>
              </p:cNvGrpSpPr>
              <p:nvPr/>
            </p:nvGrpSpPr>
            <p:grpSpPr bwMode="auto">
              <a:xfrm>
                <a:off x="134" y="22"/>
                <a:ext cx="5538" cy="850"/>
                <a:chOff x="134" y="22"/>
                <a:chExt cx="5538" cy="850"/>
              </a:xfrm>
            </p:grpSpPr>
            <p:sp>
              <p:nvSpPr>
                <p:cNvPr id="1056" name="Freeform 13"/>
                <p:cNvSpPr>
                  <a:spLocks/>
                </p:cNvSpPr>
                <p:nvPr/>
              </p:nvSpPr>
              <p:spPr bwMode="auto">
                <a:xfrm>
                  <a:off x="5269" y="734"/>
                  <a:ext cx="156" cy="117"/>
                </a:xfrm>
                <a:custGeom>
                  <a:avLst/>
                  <a:gdLst>
                    <a:gd name="T0" fmla="*/ 83 w 156"/>
                    <a:gd name="T1" fmla="*/ 0 h 117"/>
                    <a:gd name="T2" fmla="*/ 134 w 156"/>
                    <a:gd name="T3" fmla="*/ 19 h 117"/>
                    <a:gd name="T4" fmla="*/ 152 w 156"/>
                    <a:gd name="T5" fmla="*/ 45 h 117"/>
                    <a:gd name="T6" fmla="*/ 155 w 156"/>
                    <a:gd name="T7" fmla="*/ 70 h 117"/>
                    <a:gd name="T8" fmla="*/ 155 w 156"/>
                    <a:gd name="T9" fmla="*/ 83 h 117"/>
                    <a:gd name="T10" fmla="*/ 146 w 156"/>
                    <a:gd name="T11" fmla="*/ 99 h 117"/>
                    <a:gd name="T12" fmla="*/ 126 w 156"/>
                    <a:gd name="T13" fmla="*/ 107 h 117"/>
                    <a:gd name="T14" fmla="*/ 105 w 156"/>
                    <a:gd name="T15" fmla="*/ 113 h 117"/>
                    <a:gd name="T16" fmla="*/ 86 w 156"/>
                    <a:gd name="T17" fmla="*/ 116 h 117"/>
                    <a:gd name="T18" fmla="*/ 69 w 156"/>
                    <a:gd name="T19" fmla="*/ 116 h 117"/>
                    <a:gd name="T20" fmla="*/ 41 w 156"/>
                    <a:gd name="T21" fmla="*/ 111 h 117"/>
                    <a:gd name="T22" fmla="*/ 21 w 156"/>
                    <a:gd name="T23" fmla="*/ 106 h 117"/>
                    <a:gd name="T24" fmla="*/ 9 w 156"/>
                    <a:gd name="T25" fmla="*/ 98 h 117"/>
                    <a:gd name="T26" fmla="*/ 2 w 156"/>
                    <a:gd name="T27" fmla="*/ 89 h 117"/>
                    <a:gd name="T28" fmla="*/ 0 w 156"/>
                    <a:gd name="T29" fmla="*/ 78 h 117"/>
                    <a:gd name="T30" fmla="*/ 2 w 156"/>
                    <a:gd name="T31" fmla="*/ 60 h 117"/>
                    <a:gd name="T32" fmla="*/ 9 w 156"/>
                    <a:gd name="T33" fmla="*/ 11 h 117"/>
                    <a:gd name="T34" fmla="*/ 83 w 156"/>
                    <a:gd name="T35" fmla="*/ 0 h 11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156" h="117">
                      <a:moveTo>
                        <a:pt x="83" y="0"/>
                      </a:moveTo>
                      <a:lnTo>
                        <a:pt x="134" y="19"/>
                      </a:lnTo>
                      <a:lnTo>
                        <a:pt x="152" y="45"/>
                      </a:lnTo>
                      <a:lnTo>
                        <a:pt x="155" y="70"/>
                      </a:lnTo>
                      <a:lnTo>
                        <a:pt x="155" y="83"/>
                      </a:lnTo>
                      <a:lnTo>
                        <a:pt x="146" y="99"/>
                      </a:lnTo>
                      <a:lnTo>
                        <a:pt x="126" y="107"/>
                      </a:lnTo>
                      <a:lnTo>
                        <a:pt x="105" y="113"/>
                      </a:lnTo>
                      <a:lnTo>
                        <a:pt x="86" y="116"/>
                      </a:lnTo>
                      <a:lnTo>
                        <a:pt x="69" y="116"/>
                      </a:lnTo>
                      <a:lnTo>
                        <a:pt x="41" y="111"/>
                      </a:lnTo>
                      <a:lnTo>
                        <a:pt x="21" y="106"/>
                      </a:lnTo>
                      <a:lnTo>
                        <a:pt x="9" y="98"/>
                      </a:lnTo>
                      <a:lnTo>
                        <a:pt x="2" y="89"/>
                      </a:lnTo>
                      <a:lnTo>
                        <a:pt x="0" y="78"/>
                      </a:lnTo>
                      <a:lnTo>
                        <a:pt x="2" y="60"/>
                      </a:lnTo>
                      <a:lnTo>
                        <a:pt x="9" y="11"/>
                      </a:lnTo>
                      <a:lnTo>
                        <a:pt x="83" y="0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7" name="Freeform 14"/>
                <p:cNvSpPr>
                  <a:spLocks/>
                </p:cNvSpPr>
                <p:nvPr/>
              </p:nvSpPr>
              <p:spPr bwMode="auto">
                <a:xfrm>
                  <a:off x="5265" y="746"/>
                  <a:ext cx="88" cy="75"/>
                </a:xfrm>
                <a:custGeom>
                  <a:avLst/>
                  <a:gdLst>
                    <a:gd name="T0" fmla="*/ 0 w 88"/>
                    <a:gd name="T1" fmla="*/ 69 h 75"/>
                    <a:gd name="T2" fmla="*/ 11 w 88"/>
                    <a:gd name="T3" fmla="*/ 0 h 75"/>
                    <a:gd name="T4" fmla="*/ 54 w 88"/>
                    <a:gd name="T5" fmla="*/ 5 h 75"/>
                    <a:gd name="T6" fmla="*/ 87 w 88"/>
                    <a:gd name="T7" fmla="*/ 9 h 75"/>
                    <a:gd name="T8" fmla="*/ 78 w 88"/>
                    <a:gd name="T9" fmla="*/ 74 h 75"/>
                    <a:gd name="T10" fmla="*/ 75 w 88"/>
                    <a:gd name="T11" fmla="*/ 59 h 75"/>
                    <a:gd name="T12" fmla="*/ 65 w 88"/>
                    <a:gd name="T13" fmla="*/ 48 h 75"/>
                    <a:gd name="T14" fmla="*/ 47 w 88"/>
                    <a:gd name="T15" fmla="*/ 44 h 75"/>
                    <a:gd name="T16" fmla="*/ 27 w 88"/>
                    <a:gd name="T17" fmla="*/ 45 h 75"/>
                    <a:gd name="T18" fmla="*/ 11 w 88"/>
                    <a:gd name="T19" fmla="*/ 52 h 75"/>
                    <a:gd name="T20" fmla="*/ 0 w 88"/>
                    <a:gd name="T21" fmla="*/ 69 h 75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88" h="75">
                      <a:moveTo>
                        <a:pt x="0" y="69"/>
                      </a:moveTo>
                      <a:lnTo>
                        <a:pt x="11" y="0"/>
                      </a:lnTo>
                      <a:lnTo>
                        <a:pt x="54" y="5"/>
                      </a:lnTo>
                      <a:lnTo>
                        <a:pt x="87" y="9"/>
                      </a:lnTo>
                      <a:lnTo>
                        <a:pt x="78" y="74"/>
                      </a:lnTo>
                      <a:lnTo>
                        <a:pt x="75" y="59"/>
                      </a:lnTo>
                      <a:lnTo>
                        <a:pt x="65" y="48"/>
                      </a:lnTo>
                      <a:lnTo>
                        <a:pt x="47" y="44"/>
                      </a:lnTo>
                      <a:lnTo>
                        <a:pt x="27" y="45"/>
                      </a:lnTo>
                      <a:lnTo>
                        <a:pt x="11" y="52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8" name="Freeform 15"/>
                <p:cNvSpPr>
                  <a:spLocks/>
                </p:cNvSpPr>
                <p:nvPr/>
              </p:nvSpPr>
              <p:spPr bwMode="auto">
                <a:xfrm>
                  <a:off x="475" y="725"/>
                  <a:ext cx="156" cy="117"/>
                </a:xfrm>
                <a:custGeom>
                  <a:avLst/>
                  <a:gdLst>
                    <a:gd name="T0" fmla="*/ 72 w 156"/>
                    <a:gd name="T1" fmla="*/ 0 h 117"/>
                    <a:gd name="T2" fmla="*/ 21 w 156"/>
                    <a:gd name="T3" fmla="*/ 19 h 117"/>
                    <a:gd name="T4" fmla="*/ 3 w 156"/>
                    <a:gd name="T5" fmla="*/ 45 h 117"/>
                    <a:gd name="T6" fmla="*/ 0 w 156"/>
                    <a:gd name="T7" fmla="*/ 70 h 117"/>
                    <a:gd name="T8" fmla="*/ 0 w 156"/>
                    <a:gd name="T9" fmla="*/ 83 h 117"/>
                    <a:gd name="T10" fmla="*/ 9 w 156"/>
                    <a:gd name="T11" fmla="*/ 99 h 117"/>
                    <a:gd name="T12" fmla="*/ 29 w 156"/>
                    <a:gd name="T13" fmla="*/ 107 h 117"/>
                    <a:gd name="T14" fmla="*/ 50 w 156"/>
                    <a:gd name="T15" fmla="*/ 113 h 117"/>
                    <a:gd name="T16" fmla="*/ 69 w 156"/>
                    <a:gd name="T17" fmla="*/ 116 h 117"/>
                    <a:gd name="T18" fmla="*/ 86 w 156"/>
                    <a:gd name="T19" fmla="*/ 116 h 117"/>
                    <a:gd name="T20" fmla="*/ 114 w 156"/>
                    <a:gd name="T21" fmla="*/ 111 h 117"/>
                    <a:gd name="T22" fmla="*/ 134 w 156"/>
                    <a:gd name="T23" fmla="*/ 106 h 117"/>
                    <a:gd name="T24" fmla="*/ 146 w 156"/>
                    <a:gd name="T25" fmla="*/ 98 h 117"/>
                    <a:gd name="T26" fmla="*/ 153 w 156"/>
                    <a:gd name="T27" fmla="*/ 89 h 117"/>
                    <a:gd name="T28" fmla="*/ 155 w 156"/>
                    <a:gd name="T29" fmla="*/ 78 h 117"/>
                    <a:gd name="T30" fmla="*/ 153 w 156"/>
                    <a:gd name="T31" fmla="*/ 60 h 117"/>
                    <a:gd name="T32" fmla="*/ 146 w 156"/>
                    <a:gd name="T33" fmla="*/ 11 h 117"/>
                    <a:gd name="T34" fmla="*/ 72 w 156"/>
                    <a:gd name="T35" fmla="*/ 0 h 11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156" h="117">
                      <a:moveTo>
                        <a:pt x="72" y="0"/>
                      </a:moveTo>
                      <a:lnTo>
                        <a:pt x="21" y="19"/>
                      </a:lnTo>
                      <a:lnTo>
                        <a:pt x="3" y="45"/>
                      </a:lnTo>
                      <a:lnTo>
                        <a:pt x="0" y="70"/>
                      </a:lnTo>
                      <a:lnTo>
                        <a:pt x="0" y="83"/>
                      </a:lnTo>
                      <a:lnTo>
                        <a:pt x="9" y="99"/>
                      </a:lnTo>
                      <a:lnTo>
                        <a:pt x="29" y="107"/>
                      </a:lnTo>
                      <a:lnTo>
                        <a:pt x="50" y="113"/>
                      </a:lnTo>
                      <a:lnTo>
                        <a:pt x="69" y="116"/>
                      </a:lnTo>
                      <a:lnTo>
                        <a:pt x="86" y="116"/>
                      </a:lnTo>
                      <a:lnTo>
                        <a:pt x="114" y="111"/>
                      </a:lnTo>
                      <a:lnTo>
                        <a:pt x="134" y="106"/>
                      </a:lnTo>
                      <a:lnTo>
                        <a:pt x="146" y="98"/>
                      </a:lnTo>
                      <a:lnTo>
                        <a:pt x="153" y="89"/>
                      </a:lnTo>
                      <a:lnTo>
                        <a:pt x="155" y="78"/>
                      </a:lnTo>
                      <a:lnTo>
                        <a:pt x="153" y="60"/>
                      </a:lnTo>
                      <a:lnTo>
                        <a:pt x="146" y="11"/>
                      </a:lnTo>
                      <a:lnTo>
                        <a:pt x="72" y="0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9" name="Freeform 16"/>
                <p:cNvSpPr>
                  <a:spLocks/>
                </p:cNvSpPr>
                <p:nvPr/>
              </p:nvSpPr>
              <p:spPr bwMode="auto">
                <a:xfrm>
                  <a:off x="547" y="738"/>
                  <a:ext cx="88" cy="75"/>
                </a:xfrm>
                <a:custGeom>
                  <a:avLst/>
                  <a:gdLst>
                    <a:gd name="T0" fmla="*/ 87 w 88"/>
                    <a:gd name="T1" fmla="*/ 68 h 75"/>
                    <a:gd name="T2" fmla="*/ 76 w 88"/>
                    <a:gd name="T3" fmla="*/ 0 h 75"/>
                    <a:gd name="T4" fmla="*/ 33 w 88"/>
                    <a:gd name="T5" fmla="*/ 5 h 75"/>
                    <a:gd name="T6" fmla="*/ 0 w 88"/>
                    <a:gd name="T7" fmla="*/ 9 h 75"/>
                    <a:gd name="T8" fmla="*/ 9 w 88"/>
                    <a:gd name="T9" fmla="*/ 74 h 75"/>
                    <a:gd name="T10" fmla="*/ 12 w 88"/>
                    <a:gd name="T11" fmla="*/ 58 h 75"/>
                    <a:gd name="T12" fmla="*/ 22 w 88"/>
                    <a:gd name="T13" fmla="*/ 47 h 75"/>
                    <a:gd name="T14" fmla="*/ 40 w 88"/>
                    <a:gd name="T15" fmla="*/ 44 h 75"/>
                    <a:gd name="T16" fmla="*/ 60 w 88"/>
                    <a:gd name="T17" fmla="*/ 45 h 75"/>
                    <a:gd name="T18" fmla="*/ 76 w 88"/>
                    <a:gd name="T19" fmla="*/ 52 h 75"/>
                    <a:gd name="T20" fmla="*/ 87 w 88"/>
                    <a:gd name="T21" fmla="*/ 68 h 75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88" h="75">
                      <a:moveTo>
                        <a:pt x="87" y="68"/>
                      </a:moveTo>
                      <a:lnTo>
                        <a:pt x="76" y="0"/>
                      </a:lnTo>
                      <a:lnTo>
                        <a:pt x="33" y="5"/>
                      </a:lnTo>
                      <a:lnTo>
                        <a:pt x="0" y="9"/>
                      </a:lnTo>
                      <a:lnTo>
                        <a:pt x="9" y="74"/>
                      </a:lnTo>
                      <a:lnTo>
                        <a:pt x="12" y="58"/>
                      </a:lnTo>
                      <a:lnTo>
                        <a:pt x="22" y="47"/>
                      </a:lnTo>
                      <a:lnTo>
                        <a:pt x="40" y="44"/>
                      </a:lnTo>
                      <a:lnTo>
                        <a:pt x="60" y="45"/>
                      </a:lnTo>
                      <a:lnTo>
                        <a:pt x="76" y="52"/>
                      </a:lnTo>
                      <a:lnTo>
                        <a:pt x="87" y="68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0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020" y="309"/>
                  <a:ext cx="192" cy="87"/>
                </a:xfrm>
                <a:prstGeom prst="line">
                  <a:avLst/>
                </a:prstGeom>
                <a:noFill/>
                <a:ln w="12700">
                  <a:solidFill>
                    <a:schemeClr val="hlink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" name="Freeform 18"/>
                <p:cNvSpPr>
                  <a:spLocks/>
                </p:cNvSpPr>
                <p:nvPr/>
              </p:nvSpPr>
              <p:spPr bwMode="auto">
                <a:xfrm>
                  <a:off x="1408" y="22"/>
                  <a:ext cx="2967" cy="457"/>
                </a:xfrm>
                <a:custGeom>
                  <a:avLst/>
                  <a:gdLst>
                    <a:gd name="T0" fmla="*/ 0 w 2967"/>
                    <a:gd name="T1" fmla="*/ 122 h 457"/>
                    <a:gd name="T2" fmla="*/ 207 w 2967"/>
                    <a:gd name="T3" fmla="*/ 78 h 457"/>
                    <a:gd name="T4" fmla="*/ 442 w 2967"/>
                    <a:gd name="T5" fmla="*/ 48 h 457"/>
                    <a:gd name="T6" fmla="*/ 640 w 2967"/>
                    <a:gd name="T7" fmla="*/ 32 h 457"/>
                    <a:gd name="T8" fmla="*/ 897 w 2967"/>
                    <a:gd name="T9" fmla="*/ 16 h 457"/>
                    <a:gd name="T10" fmla="*/ 1215 w 2967"/>
                    <a:gd name="T11" fmla="*/ 2 h 457"/>
                    <a:gd name="T12" fmla="*/ 1392 w 2967"/>
                    <a:gd name="T13" fmla="*/ 0 h 457"/>
                    <a:gd name="T14" fmla="*/ 1710 w 2967"/>
                    <a:gd name="T15" fmla="*/ 0 h 457"/>
                    <a:gd name="T16" fmla="*/ 1997 w 2967"/>
                    <a:gd name="T17" fmla="*/ 10 h 457"/>
                    <a:gd name="T18" fmla="*/ 2258 w 2967"/>
                    <a:gd name="T19" fmla="*/ 21 h 457"/>
                    <a:gd name="T20" fmla="*/ 2493 w 2967"/>
                    <a:gd name="T21" fmla="*/ 38 h 457"/>
                    <a:gd name="T22" fmla="*/ 2674 w 2967"/>
                    <a:gd name="T23" fmla="*/ 54 h 457"/>
                    <a:gd name="T24" fmla="*/ 2828 w 2967"/>
                    <a:gd name="T25" fmla="*/ 73 h 457"/>
                    <a:gd name="T26" fmla="*/ 2966 w 2967"/>
                    <a:gd name="T27" fmla="*/ 92 h 457"/>
                    <a:gd name="T28" fmla="*/ 2966 w 2967"/>
                    <a:gd name="T29" fmla="*/ 456 h 457"/>
                    <a:gd name="T30" fmla="*/ 2833 w 2967"/>
                    <a:gd name="T31" fmla="*/ 434 h 457"/>
                    <a:gd name="T32" fmla="*/ 2563 w 2967"/>
                    <a:gd name="T33" fmla="*/ 399 h 457"/>
                    <a:gd name="T34" fmla="*/ 2382 w 2967"/>
                    <a:gd name="T35" fmla="*/ 382 h 457"/>
                    <a:gd name="T36" fmla="*/ 2134 w 2967"/>
                    <a:gd name="T37" fmla="*/ 366 h 457"/>
                    <a:gd name="T38" fmla="*/ 1944 w 2967"/>
                    <a:gd name="T39" fmla="*/ 358 h 457"/>
                    <a:gd name="T40" fmla="*/ 1746 w 2967"/>
                    <a:gd name="T41" fmla="*/ 350 h 457"/>
                    <a:gd name="T42" fmla="*/ 1529 w 2967"/>
                    <a:gd name="T43" fmla="*/ 350 h 457"/>
                    <a:gd name="T44" fmla="*/ 1295 w 2967"/>
                    <a:gd name="T45" fmla="*/ 350 h 457"/>
                    <a:gd name="T46" fmla="*/ 1047 w 2967"/>
                    <a:gd name="T47" fmla="*/ 355 h 457"/>
                    <a:gd name="T48" fmla="*/ 853 w 2967"/>
                    <a:gd name="T49" fmla="*/ 363 h 457"/>
                    <a:gd name="T50" fmla="*/ 654 w 2967"/>
                    <a:gd name="T51" fmla="*/ 374 h 457"/>
                    <a:gd name="T52" fmla="*/ 468 w 2967"/>
                    <a:gd name="T53" fmla="*/ 388 h 457"/>
                    <a:gd name="T54" fmla="*/ 296 w 2967"/>
                    <a:gd name="T55" fmla="*/ 404 h 457"/>
                    <a:gd name="T56" fmla="*/ 150 w 2967"/>
                    <a:gd name="T57" fmla="*/ 423 h 457"/>
                    <a:gd name="T58" fmla="*/ 13 w 2967"/>
                    <a:gd name="T59" fmla="*/ 445 h 457"/>
                    <a:gd name="T60" fmla="*/ 0 w 2967"/>
                    <a:gd name="T61" fmla="*/ 122 h 457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0" t="0" r="r" b="b"/>
                  <a:pathLst>
                    <a:path w="2967" h="457">
                      <a:moveTo>
                        <a:pt x="0" y="122"/>
                      </a:moveTo>
                      <a:lnTo>
                        <a:pt x="207" y="78"/>
                      </a:lnTo>
                      <a:lnTo>
                        <a:pt x="442" y="48"/>
                      </a:lnTo>
                      <a:lnTo>
                        <a:pt x="640" y="32"/>
                      </a:lnTo>
                      <a:lnTo>
                        <a:pt x="897" y="16"/>
                      </a:lnTo>
                      <a:lnTo>
                        <a:pt x="1215" y="2"/>
                      </a:lnTo>
                      <a:lnTo>
                        <a:pt x="1392" y="0"/>
                      </a:lnTo>
                      <a:lnTo>
                        <a:pt x="1710" y="0"/>
                      </a:lnTo>
                      <a:lnTo>
                        <a:pt x="1997" y="10"/>
                      </a:lnTo>
                      <a:lnTo>
                        <a:pt x="2258" y="21"/>
                      </a:lnTo>
                      <a:lnTo>
                        <a:pt x="2493" y="38"/>
                      </a:lnTo>
                      <a:lnTo>
                        <a:pt x="2674" y="54"/>
                      </a:lnTo>
                      <a:lnTo>
                        <a:pt x="2828" y="73"/>
                      </a:lnTo>
                      <a:lnTo>
                        <a:pt x="2966" y="92"/>
                      </a:lnTo>
                      <a:lnTo>
                        <a:pt x="2966" y="456"/>
                      </a:lnTo>
                      <a:lnTo>
                        <a:pt x="2833" y="434"/>
                      </a:lnTo>
                      <a:lnTo>
                        <a:pt x="2563" y="399"/>
                      </a:lnTo>
                      <a:lnTo>
                        <a:pt x="2382" y="382"/>
                      </a:lnTo>
                      <a:lnTo>
                        <a:pt x="2134" y="366"/>
                      </a:lnTo>
                      <a:lnTo>
                        <a:pt x="1944" y="358"/>
                      </a:lnTo>
                      <a:lnTo>
                        <a:pt x="1746" y="350"/>
                      </a:lnTo>
                      <a:lnTo>
                        <a:pt x="1529" y="350"/>
                      </a:lnTo>
                      <a:lnTo>
                        <a:pt x="1295" y="350"/>
                      </a:lnTo>
                      <a:lnTo>
                        <a:pt x="1047" y="355"/>
                      </a:lnTo>
                      <a:lnTo>
                        <a:pt x="853" y="363"/>
                      </a:lnTo>
                      <a:lnTo>
                        <a:pt x="654" y="374"/>
                      </a:lnTo>
                      <a:lnTo>
                        <a:pt x="468" y="388"/>
                      </a:lnTo>
                      <a:lnTo>
                        <a:pt x="296" y="404"/>
                      </a:lnTo>
                      <a:lnTo>
                        <a:pt x="150" y="423"/>
                      </a:lnTo>
                      <a:lnTo>
                        <a:pt x="13" y="445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2" name="Freeform 19"/>
                <p:cNvSpPr>
                  <a:spLocks/>
                </p:cNvSpPr>
                <p:nvPr/>
              </p:nvSpPr>
              <p:spPr bwMode="auto">
                <a:xfrm>
                  <a:off x="607" y="118"/>
                  <a:ext cx="823" cy="431"/>
                </a:xfrm>
                <a:custGeom>
                  <a:avLst/>
                  <a:gdLst>
                    <a:gd name="T0" fmla="*/ 815 w 823"/>
                    <a:gd name="T1" fmla="*/ 27 h 431"/>
                    <a:gd name="T2" fmla="*/ 822 w 823"/>
                    <a:gd name="T3" fmla="*/ 350 h 431"/>
                    <a:gd name="T4" fmla="*/ 746 w 823"/>
                    <a:gd name="T5" fmla="*/ 382 h 431"/>
                    <a:gd name="T6" fmla="*/ 676 w 823"/>
                    <a:gd name="T7" fmla="*/ 404 h 431"/>
                    <a:gd name="T8" fmla="*/ 619 w 823"/>
                    <a:gd name="T9" fmla="*/ 415 h 431"/>
                    <a:gd name="T10" fmla="*/ 571 w 823"/>
                    <a:gd name="T11" fmla="*/ 421 h 431"/>
                    <a:gd name="T12" fmla="*/ 517 w 823"/>
                    <a:gd name="T13" fmla="*/ 427 h 431"/>
                    <a:gd name="T14" fmla="*/ 427 w 823"/>
                    <a:gd name="T15" fmla="*/ 430 h 431"/>
                    <a:gd name="T16" fmla="*/ 344 w 823"/>
                    <a:gd name="T17" fmla="*/ 423 h 431"/>
                    <a:gd name="T18" fmla="*/ 259 w 823"/>
                    <a:gd name="T19" fmla="*/ 410 h 431"/>
                    <a:gd name="T20" fmla="*/ 177 w 823"/>
                    <a:gd name="T21" fmla="*/ 388 h 431"/>
                    <a:gd name="T22" fmla="*/ 105 w 823"/>
                    <a:gd name="T23" fmla="*/ 358 h 431"/>
                    <a:gd name="T24" fmla="*/ 41 w 823"/>
                    <a:gd name="T25" fmla="*/ 325 h 431"/>
                    <a:gd name="T26" fmla="*/ 0 w 823"/>
                    <a:gd name="T27" fmla="*/ 294 h 431"/>
                    <a:gd name="T28" fmla="*/ 0 w 823"/>
                    <a:gd name="T29" fmla="*/ 0 h 431"/>
                    <a:gd name="T30" fmla="*/ 46 w 823"/>
                    <a:gd name="T31" fmla="*/ 25 h 431"/>
                    <a:gd name="T32" fmla="*/ 105 w 823"/>
                    <a:gd name="T33" fmla="*/ 47 h 431"/>
                    <a:gd name="T34" fmla="*/ 175 w 823"/>
                    <a:gd name="T35" fmla="*/ 66 h 431"/>
                    <a:gd name="T36" fmla="*/ 244 w 823"/>
                    <a:gd name="T37" fmla="*/ 81 h 431"/>
                    <a:gd name="T38" fmla="*/ 314 w 823"/>
                    <a:gd name="T39" fmla="*/ 89 h 431"/>
                    <a:gd name="T40" fmla="*/ 361 w 823"/>
                    <a:gd name="T41" fmla="*/ 93 h 431"/>
                    <a:gd name="T42" fmla="*/ 401 w 823"/>
                    <a:gd name="T43" fmla="*/ 95 h 431"/>
                    <a:gd name="T44" fmla="*/ 471 w 823"/>
                    <a:gd name="T45" fmla="*/ 95 h 431"/>
                    <a:gd name="T46" fmla="*/ 515 w 823"/>
                    <a:gd name="T47" fmla="*/ 92 h 431"/>
                    <a:gd name="T48" fmla="*/ 555 w 823"/>
                    <a:gd name="T49" fmla="*/ 87 h 431"/>
                    <a:gd name="T50" fmla="*/ 600 w 823"/>
                    <a:gd name="T51" fmla="*/ 84 h 431"/>
                    <a:gd name="T52" fmla="*/ 640 w 823"/>
                    <a:gd name="T53" fmla="*/ 76 h 431"/>
                    <a:gd name="T54" fmla="*/ 689 w 823"/>
                    <a:gd name="T55" fmla="*/ 67 h 431"/>
                    <a:gd name="T56" fmla="*/ 733 w 823"/>
                    <a:gd name="T57" fmla="*/ 55 h 431"/>
                    <a:gd name="T58" fmla="*/ 777 w 823"/>
                    <a:gd name="T59" fmla="*/ 41 h 431"/>
                    <a:gd name="T60" fmla="*/ 815 w 823"/>
                    <a:gd name="T61" fmla="*/ 27 h 431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0" t="0" r="r" b="b"/>
                  <a:pathLst>
                    <a:path w="823" h="431">
                      <a:moveTo>
                        <a:pt x="815" y="27"/>
                      </a:moveTo>
                      <a:lnTo>
                        <a:pt x="822" y="350"/>
                      </a:lnTo>
                      <a:lnTo>
                        <a:pt x="746" y="382"/>
                      </a:lnTo>
                      <a:lnTo>
                        <a:pt x="676" y="404"/>
                      </a:lnTo>
                      <a:lnTo>
                        <a:pt x="619" y="415"/>
                      </a:lnTo>
                      <a:lnTo>
                        <a:pt x="571" y="421"/>
                      </a:lnTo>
                      <a:lnTo>
                        <a:pt x="517" y="427"/>
                      </a:lnTo>
                      <a:lnTo>
                        <a:pt x="427" y="430"/>
                      </a:lnTo>
                      <a:lnTo>
                        <a:pt x="344" y="423"/>
                      </a:lnTo>
                      <a:lnTo>
                        <a:pt x="259" y="410"/>
                      </a:lnTo>
                      <a:lnTo>
                        <a:pt x="177" y="388"/>
                      </a:lnTo>
                      <a:lnTo>
                        <a:pt x="105" y="358"/>
                      </a:lnTo>
                      <a:lnTo>
                        <a:pt x="41" y="325"/>
                      </a:lnTo>
                      <a:lnTo>
                        <a:pt x="0" y="294"/>
                      </a:lnTo>
                      <a:lnTo>
                        <a:pt x="0" y="0"/>
                      </a:lnTo>
                      <a:lnTo>
                        <a:pt x="46" y="25"/>
                      </a:lnTo>
                      <a:lnTo>
                        <a:pt x="105" y="47"/>
                      </a:lnTo>
                      <a:lnTo>
                        <a:pt x="175" y="66"/>
                      </a:lnTo>
                      <a:lnTo>
                        <a:pt x="244" y="81"/>
                      </a:lnTo>
                      <a:lnTo>
                        <a:pt x="314" y="89"/>
                      </a:lnTo>
                      <a:lnTo>
                        <a:pt x="361" y="93"/>
                      </a:lnTo>
                      <a:lnTo>
                        <a:pt x="401" y="95"/>
                      </a:lnTo>
                      <a:lnTo>
                        <a:pt x="471" y="95"/>
                      </a:lnTo>
                      <a:lnTo>
                        <a:pt x="515" y="92"/>
                      </a:lnTo>
                      <a:lnTo>
                        <a:pt x="555" y="87"/>
                      </a:lnTo>
                      <a:lnTo>
                        <a:pt x="600" y="84"/>
                      </a:lnTo>
                      <a:lnTo>
                        <a:pt x="640" y="76"/>
                      </a:lnTo>
                      <a:lnTo>
                        <a:pt x="689" y="67"/>
                      </a:lnTo>
                      <a:lnTo>
                        <a:pt x="733" y="55"/>
                      </a:lnTo>
                      <a:lnTo>
                        <a:pt x="777" y="41"/>
                      </a:lnTo>
                      <a:lnTo>
                        <a:pt x="815" y="27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3" name="Freeform 20"/>
                <p:cNvSpPr>
                  <a:spLocks/>
                </p:cNvSpPr>
                <p:nvPr/>
              </p:nvSpPr>
              <p:spPr bwMode="auto">
                <a:xfrm>
                  <a:off x="154" y="533"/>
                  <a:ext cx="551" cy="339"/>
                </a:xfrm>
                <a:custGeom>
                  <a:avLst/>
                  <a:gdLst>
                    <a:gd name="T0" fmla="*/ 16 w 551"/>
                    <a:gd name="T1" fmla="*/ 53 h 339"/>
                    <a:gd name="T2" fmla="*/ 0 w 551"/>
                    <a:gd name="T3" fmla="*/ 122 h 339"/>
                    <a:gd name="T4" fmla="*/ 10 w 551"/>
                    <a:gd name="T5" fmla="*/ 146 h 339"/>
                    <a:gd name="T6" fmla="*/ 33 w 551"/>
                    <a:gd name="T7" fmla="*/ 183 h 339"/>
                    <a:gd name="T8" fmla="*/ 57 w 551"/>
                    <a:gd name="T9" fmla="*/ 216 h 339"/>
                    <a:gd name="T10" fmla="*/ 85 w 551"/>
                    <a:gd name="T11" fmla="*/ 244 h 339"/>
                    <a:gd name="T12" fmla="*/ 120 w 551"/>
                    <a:gd name="T13" fmla="*/ 271 h 339"/>
                    <a:gd name="T14" fmla="*/ 153 w 551"/>
                    <a:gd name="T15" fmla="*/ 290 h 339"/>
                    <a:gd name="T16" fmla="*/ 189 w 551"/>
                    <a:gd name="T17" fmla="*/ 308 h 339"/>
                    <a:gd name="T18" fmla="*/ 235 w 551"/>
                    <a:gd name="T19" fmla="*/ 324 h 339"/>
                    <a:gd name="T20" fmla="*/ 270 w 551"/>
                    <a:gd name="T21" fmla="*/ 332 h 339"/>
                    <a:gd name="T22" fmla="*/ 312 w 551"/>
                    <a:gd name="T23" fmla="*/ 338 h 339"/>
                    <a:gd name="T24" fmla="*/ 351 w 551"/>
                    <a:gd name="T25" fmla="*/ 338 h 339"/>
                    <a:gd name="T26" fmla="*/ 393 w 551"/>
                    <a:gd name="T27" fmla="*/ 333 h 339"/>
                    <a:gd name="T28" fmla="*/ 436 w 551"/>
                    <a:gd name="T29" fmla="*/ 321 h 339"/>
                    <a:gd name="T30" fmla="*/ 475 w 551"/>
                    <a:gd name="T31" fmla="*/ 302 h 339"/>
                    <a:gd name="T32" fmla="*/ 498 w 551"/>
                    <a:gd name="T33" fmla="*/ 286 h 339"/>
                    <a:gd name="T34" fmla="*/ 526 w 551"/>
                    <a:gd name="T35" fmla="*/ 262 h 339"/>
                    <a:gd name="T36" fmla="*/ 541 w 551"/>
                    <a:gd name="T37" fmla="*/ 243 h 339"/>
                    <a:gd name="T38" fmla="*/ 550 w 551"/>
                    <a:gd name="T39" fmla="*/ 226 h 339"/>
                    <a:gd name="T40" fmla="*/ 550 w 551"/>
                    <a:gd name="T41" fmla="*/ 208 h 339"/>
                    <a:gd name="T42" fmla="*/ 544 w 551"/>
                    <a:gd name="T43" fmla="*/ 187 h 339"/>
                    <a:gd name="T44" fmla="*/ 532 w 551"/>
                    <a:gd name="T45" fmla="*/ 170 h 339"/>
                    <a:gd name="T46" fmla="*/ 523 w 551"/>
                    <a:gd name="T47" fmla="*/ 135 h 339"/>
                    <a:gd name="T48" fmla="*/ 519 w 551"/>
                    <a:gd name="T49" fmla="*/ 116 h 339"/>
                    <a:gd name="T50" fmla="*/ 267 w 551"/>
                    <a:gd name="T51" fmla="*/ 132 h 339"/>
                    <a:gd name="T52" fmla="*/ 234 w 551"/>
                    <a:gd name="T53" fmla="*/ 126 h 339"/>
                    <a:gd name="T54" fmla="*/ 193 w 551"/>
                    <a:gd name="T55" fmla="*/ 113 h 339"/>
                    <a:gd name="T56" fmla="*/ 162 w 551"/>
                    <a:gd name="T57" fmla="*/ 97 h 339"/>
                    <a:gd name="T58" fmla="*/ 129 w 551"/>
                    <a:gd name="T59" fmla="*/ 77 h 339"/>
                    <a:gd name="T60" fmla="*/ 97 w 551"/>
                    <a:gd name="T61" fmla="*/ 48 h 339"/>
                    <a:gd name="T62" fmla="*/ 78 w 551"/>
                    <a:gd name="T63" fmla="*/ 24 h 339"/>
                    <a:gd name="T64" fmla="*/ 60 w 551"/>
                    <a:gd name="T65" fmla="*/ 0 h 339"/>
                    <a:gd name="T66" fmla="*/ 16 w 551"/>
                    <a:gd name="T67" fmla="*/ 53 h 339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0" t="0" r="r" b="b"/>
                  <a:pathLst>
                    <a:path w="551" h="339">
                      <a:moveTo>
                        <a:pt x="16" y="53"/>
                      </a:moveTo>
                      <a:lnTo>
                        <a:pt x="0" y="122"/>
                      </a:lnTo>
                      <a:lnTo>
                        <a:pt x="10" y="146"/>
                      </a:lnTo>
                      <a:lnTo>
                        <a:pt x="33" y="183"/>
                      </a:lnTo>
                      <a:lnTo>
                        <a:pt x="57" y="216"/>
                      </a:lnTo>
                      <a:lnTo>
                        <a:pt x="85" y="244"/>
                      </a:lnTo>
                      <a:lnTo>
                        <a:pt x="120" y="271"/>
                      </a:lnTo>
                      <a:lnTo>
                        <a:pt x="153" y="290"/>
                      </a:lnTo>
                      <a:lnTo>
                        <a:pt x="189" y="308"/>
                      </a:lnTo>
                      <a:lnTo>
                        <a:pt x="235" y="324"/>
                      </a:lnTo>
                      <a:lnTo>
                        <a:pt x="270" y="332"/>
                      </a:lnTo>
                      <a:lnTo>
                        <a:pt x="312" y="338"/>
                      </a:lnTo>
                      <a:lnTo>
                        <a:pt x="351" y="338"/>
                      </a:lnTo>
                      <a:lnTo>
                        <a:pt x="393" y="333"/>
                      </a:lnTo>
                      <a:lnTo>
                        <a:pt x="436" y="321"/>
                      </a:lnTo>
                      <a:lnTo>
                        <a:pt x="475" y="302"/>
                      </a:lnTo>
                      <a:lnTo>
                        <a:pt x="498" y="286"/>
                      </a:lnTo>
                      <a:lnTo>
                        <a:pt x="526" y="262"/>
                      </a:lnTo>
                      <a:lnTo>
                        <a:pt x="541" y="243"/>
                      </a:lnTo>
                      <a:lnTo>
                        <a:pt x="550" y="226"/>
                      </a:lnTo>
                      <a:lnTo>
                        <a:pt x="550" y="208"/>
                      </a:lnTo>
                      <a:lnTo>
                        <a:pt x="544" y="187"/>
                      </a:lnTo>
                      <a:lnTo>
                        <a:pt x="532" y="170"/>
                      </a:lnTo>
                      <a:lnTo>
                        <a:pt x="523" y="135"/>
                      </a:lnTo>
                      <a:lnTo>
                        <a:pt x="519" y="116"/>
                      </a:lnTo>
                      <a:lnTo>
                        <a:pt x="267" y="132"/>
                      </a:lnTo>
                      <a:lnTo>
                        <a:pt x="234" y="126"/>
                      </a:lnTo>
                      <a:lnTo>
                        <a:pt x="193" y="113"/>
                      </a:lnTo>
                      <a:lnTo>
                        <a:pt x="162" y="97"/>
                      </a:lnTo>
                      <a:lnTo>
                        <a:pt x="129" y="77"/>
                      </a:lnTo>
                      <a:lnTo>
                        <a:pt x="97" y="48"/>
                      </a:lnTo>
                      <a:lnTo>
                        <a:pt x="78" y="24"/>
                      </a:lnTo>
                      <a:lnTo>
                        <a:pt x="60" y="0"/>
                      </a:lnTo>
                      <a:lnTo>
                        <a:pt x="16" y="53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4" name="Freeform 21"/>
                <p:cNvSpPr>
                  <a:spLocks/>
                </p:cNvSpPr>
                <p:nvPr/>
              </p:nvSpPr>
              <p:spPr bwMode="auto">
                <a:xfrm>
                  <a:off x="134" y="119"/>
                  <a:ext cx="475" cy="552"/>
                </a:xfrm>
                <a:custGeom>
                  <a:avLst/>
                  <a:gdLst>
                    <a:gd name="T0" fmla="*/ 474 w 475"/>
                    <a:gd name="T1" fmla="*/ 0 h 552"/>
                    <a:gd name="T2" fmla="*/ 474 w 475"/>
                    <a:gd name="T3" fmla="*/ 294 h 552"/>
                    <a:gd name="T4" fmla="*/ 446 w 475"/>
                    <a:gd name="T5" fmla="*/ 291 h 552"/>
                    <a:gd name="T6" fmla="*/ 411 w 475"/>
                    <a:gd name="T7" fmla="*/ 293 h 552"/>
                    <a:gd name="T8" fmla="*/ 353 w 475"/>
                    <a:gd name="T9" fmla="*/ 299 h 552"/>
                    <a:gd name="T10" fmla="*/ 296 w 475"/>
                    <a:gd name="T11" fmla="*/ 310 h 552"/>
                    <a:gd name="T12" fmla="*/ 243 w 475"/>
                    <a:gd name="T13" fmla="*/ 323 h 552"/>
                    <a:gd name="T14" fmla="*/ 200 w 475"/>
                    <a:gd name="T15" fmla="*/ 339 h 552"/>
                    <a:gd name="T16" fmla="*/ 149 w 475"/>
                    <a:gd name="T17" fmla="*/ 364 h 552"/>
                    <a:gd name="T18" fmla="*/ 110 w 475"/>
                    <a:gd name="T19" fmla="*/ 390 h 552"/>
                    <a:gd name="T20" fmla="*/ 81 w 475"/>
                    <a:gd name="T21" fmla="*/ 415 h 552"/>
                    <a:gd name="T22" fmla="*/ 60 w 475"/>
                    <a:gd name="T23" fmla="*/ 439 h 552"/>
                    <a:gd name="T24" fmla="*/ 47 w 475"/>
                    <a:gd name="T25" fmla="*/ 461 h 552"/>
                    <a:gd name="T26" fmla="*/ 35 w 475"/>
                    <a:gd name="T27" fmla="*/ 488 h 552"/>
                    <a:gd name="T28" fmla="*/ 30 w 475"/>
                    <a:gd name="T29" fmla="*/ 513 h 552"/>
                    <a:gd name="T30" fmla="*/ 23 w 475"/>
                    <a:gd name="T31" fmla="*/ 551 h 552"/>
                    <a:gd name="T32" fmla="*/ 17 w 475"/>
                    <a:gd name="T33" fmla="*/ 518 h 552"/>
                    <a:gd name="T34" fmla="*/ 8 w 475"/>
                    <a:gd name="T35" fmla="*/ 481 h 552"/>
                    <a:gd name="T36" fmla="*/ 5 w 475"/>
                    <a:gd name="T37" fmla="*/ 453 h 552"/>
                    <a:gd name="T38" fmla="*/ 0 w 475"/>
                    <a:gd name="T39" fmla="*/ 420 h 552"/>
                    <a:gd name="T40" fmla="*/ 2 w 475"/>
                    <a:gd name="T41" fmla="*/ 393 h 552"/>
                    <a:gd name="T42" fmla="*/ 8 w 475"/>
                    <a:gd name="T43" fmla="*/ 361 h 552"/>
                    <a:gd name="T44" fmla="*/ 15 w 475"/>
                    <a:gd name="T45" fmla="*/ 317 h 552"/>
                    <a:gd name="T46" fmla="*/ 30 w 475"/>
                    <a:gd name="T47" fmla="*/ 279 h 552"/>
                    <a:gd name="T48" fmla="*/ 50 w 475"/>
                    <a:gd name="T49" fmla="*/ 238 h 552"/>
                    <a:gd name="T50" fmla="*/ 75 w 475"/>
                    <a:gd name="T51" fmla="*/ 196 h 552"/>
                    <a:gd name="T52" fmla="*/ 111 w 475"/>
                    <a:gd name="T53" fmla="*/ 152 h 552"/>
                    <a:gd name="T54" fmla="*/ 152 w 475"/>
                    <a:gd name="T55" fmla="*/ 116 h 552"/>
                    <a:gd name="T56" fmla="*/ 188 w 475"/>
                    <a:gd name="T57" fmla="*/ 87 h 552"/>
                    <a:gd name="T58" fmla="*/ 233 w 475"/>
                    <a:gd name="T59" fmla="*/ 60 h 552"/>
                    <a:gd name="T60" fmla="*/ 279 w 475"/>
                    <a:gd name="T61" fmla="*/ 40 h 552"/>
                    <a:gd name="T62" fmla="*/ 333 w 475"/>
                    <a:gd name="T63" fmla="*/ 21 h 552"/>
                    <a:gd name="T64" fmla="*/ 380 w 475"/>
                    <a:gd name="T65" fmla="*/ 10 h 552"/>
                    <a:gd name="T66" fmla="*/ 435 w 475"/>
                    <a:gd name="T67" fmla="*/ 3 h 552"/>
                    <a:gd name="T68" fmla="*/ 474 w 475"/>
                    <a:gd name="T69" fmla="*/ 0 h 552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475" h="552">
                      <a:moveTo>
                        <a:pt x="474" y="0"/>
                      </a:moveTo>
                      <a:lnTo>
                        <a:pt x="474" y="294"/>
                      </a:lnTo>
                      <a:lnTo>
                        <a:pt x="446" y="291"/>
                      </a:lnTo>
                      <a:lnTo>
                        <a:pt x="411" y="293"/>
                      </a:lnTo>
                      <a:lnTo>
                        <a:pt x="353" y="299"/>
                      </a:lnTo>
                      <a:lnTo>
                        <a:pt x="296" y="310"/>
                      </a:lnTo>
                      <a:lnTo>
                        <a:pt x="243" y="323"/>
                      </a:lnTo>
                      <a:lnTo>
                        <a:pt x="200" y="339"/>
                      </a:lnTo>
                      <a:lnTo>
                        <a:pt x="149" y="364"/>
                      </a:lnTo>
                      <a:lnTo>
                        <a:pt x="110" y="390"/>
                      </a:lnTo>
                      <a:lnTo>
                        <a:pt x="81" y="415"/>
                      </a:lnTo>
                      <a:lnTo>
                        <a:pt x="60" y="439"/>
                      </a:lnTo>
                      <a:lnTo>
                        <a:pt x="47" y="461"/>
                      </a:lnTo>
                      <a:lnTo>
                        <a:pt x="35" y="488"/>
                      </a:lnTo>
                      <a:lnTo>
                        <a:pt x="30" y="513"/>
                      </a:lnTo>
                      <a:lnTo>
                        <a:pt x="23" y="551"/>
                      </a:lnTo>
                      <a:lnTo>
                        <a:pt x="17" y="518"/>
                      </a:lnTo>
                      <a:lnTo>
                        <a:pt x="8" y="481"/>
                      </a:lnTo>
                      <a:lnTo>
                        <a:pt x="5" y="453"/>
                      </a:lnTo>
                      <a:lnTo>
                        <a:pt x="0" y="420"/>
                      </a:lnTo>
                      <a:lnTo>
                        <a:pt x="2" y="393"/>
                      </a:lnTo>
                      <a:lnTo>
                        <a:pt x="8" y="361"/>
                      </a:lnTo>
                      <a:lnTo>
                        <a:pt x="15" y="317"/>
                      </a:lnTo>
                      <a:lnTo>
                        <a:pt x="30" y="279"/>
                      </a:lnTo>
                      <a:lnTo>
                        <a:pt x="50" y="238"/>
                      </a:lnTo>
                      <a:lnTo>
                        <a:pt x="75" y="196"/>
                      </a:lnTo>
                      <a:lnTo>
                        <a:pt x="111" y="152"/>
                      </a:lnTo>
                      <a:lnTo>
                        <a:pt x="152" y="116"/>
                      </a:lnTo>
                      <a:lnTo>
                        <a:pt x="188" y="87"/>
                      </a:lnTo>
                      <a:lnTo>
                        <a:pt x="233" y="60"/>
                      </a:lnTo>
                      <a:lnTo>
                        <a:pt x="279" y="40"/>
                      </a:lnTo>
                      <a:lnTo>
                        <a:pt x="333" y="21"/>
                      </a:lnTo>
                      <a:lnTo>
                        <a:pt x="380" y="10"/>
                      </a:lnTo>
                      <a:lnTo>
                        <a:pt x="435" y="3"/>
                      </a:lnTo>
                      <a:lnTo>
                        <a:pt x="474" y="0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5" name="Freeform 22"/>
                <p:cNvSpPr>
                  <a:spLocks/>
                </p:cNvSpPr>
                <p:nvPr/>
              </p:nvSpPr>
              <p:spPr bwMode="auto">
                <a:xfrm>
                  <a:off x="422" y="687"/>
                  <a:ext cx="156" cy="117"/>
                </a:xfrm>
                <a:custGeom>
                  <a:avLst/>
                  <a:gdLst>
                    <a:gd name="T0" fmla="*/ 72 w 156"/>
                    <a:gd name="T1" fmla="*/ 0 h 117"/>
                    <a:gd name="T2" fmla="*/ 21 w 156"/>
                    <a:gd name="T3" fmla="*/ 19 h 117"/>
                    <a:gd name="T4" fmla="*/ 3 w 156"/>
                    <a:gd name="T5" fmla="*/ 45 h 117"/>
                    <a:gd name="T6" fmla="*/ 0 w 156"/>
                    <a:gd name="T7" fmla="*/ 70 h 117"/>
                    <a:gd name="T8" fmla="*/ 0 w 156"/>
                    <a:gd name="T9" fmla="*/ 83 h 117"/>
                    <a:gd name="T10" fmla="*/ 9 w 156"/>
                    <a:gd name="T11" fmla="*/ 99 h 117"/>
                    <a:gd name="T12" fmla="*/ 29 w 156"/>
                    <a:gd name="T13" fmla="*/ 107 h 117"/>
                    <a:gd name="T14" fmla="*/ 50 w 156"/>
                    <a:gd name="T15" fmla="*/ 113 h 117"/>
                    <a:gd name="T16" fmla="*/ 69 w 156"/>
                    <a:gd name="T17" fmla="*/ 116 h 117"/>
                    <a:gd name="T18" fmla="*/ 86 w 156"/>
                    <a:gd name="T19" fmla="*/ 116 h 117"/>
                    <a:gd name="T20" fmla="*/ 114 w 156"/>
                    <a:gd name="T21" fmla="*/ 111 h 117"/>
                    <a:gd name="T22" fmla="*/ 134 w 156"/>
                    <a:gd name="T23" fmla="*/ 106 h 117"/>
                    <a:gd name="T24" fmla="*/ 146 w 156"/>
                    <a:gd name="T25" fmla="*/ 98 h 117"/>
                    <a:gd name="T26" fmla="*/ 153 w 156"/>
                    <a:gd name="T27" fmla="*/ 89 h 117"/>
                    <a:gd name="T28" fmla="*/ 155 w 156"/>
                    <a:gd name="T29" fmla="*/ 78 h 117"/>
                    <a:gd name="T30" fmla="*/ 153 w 156"/>
                    <a:gd name="T31" fmla="*/ 60 h 117"/>
                    <a:gd name="T32" fmla="*/ 146 w 156"/>
                    <a:gd name="T33" fmla="*/ 11 h 117"/>
                    <a:gd name="T34" fmla="*/ 72 w 156"/>
                    <a:gd name="T35" fmla="*/ 0 h 11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156" h="117">
                      <a:moveTo>
                        <a:pt x="72" y="0"/>
                      </a:moveTo>
                      <a:lnTo>
                        <a:pt x="21" y="19"/>
                      </a:lnTo>
                      <a:lnTo>
                        <a:pt x="3" y="45"/>
                      </a:lnTo>
                      <a:lnTo>
                        <a:pt x="0" y="70"/>
                      </a:lnTo>
                      <a:lnTo>
                        <a:pt x="0" y="83"/>
                      </a:lnTo>
                      <a:lnTo>
                        <a:pt x="9" y="99"/>
                      </a:lnTo>
                      <a:lnTo>
                        <a:pt x="29" y="107"/>
                      </a:lnTo>
                      <a:lnTo>
                        <a:pt x="50" y="113"/>
                      </a:lnTo>
                      <a:lnTo>
                        <a:pt x="69" y="116"/>
                      </a:lnTo>
                      <a:lnTo>
                        <a:pt x="86" y="116"/>
                      </a:lnTo>
                      <a:lnTo>
                        <a:pt x="114" y="111"/>
                      </a:lnTo>
                      <a:lnTo>
                        <a:pt x="134" y="106"/>
                      </a:lnTo>
                      <a:lnTo>
                        <a:pt x="146" y="98"/>
                      </a:lnTo>
                      <a:lnTo>
                        <a:pt x="153" y="89"/>
                      </a:lnTo>
                      <a:lnTo>
                        <a:pt x="155" y="78"/>
                      </a:lnTo>
                      <a:lnTo>
                        <a:pt x="153" y="60"/>
                      </a:lnTo>
                      <a:lnTo>
                        <a:pt x="146" y="11"/>
                      </a:lnTo>
                      <a:lnTo>
                        <a:pt x="72" y="0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6" name="Freeform 23"/>
                <p:cNvSpPr>
                  <a:spLocks/>
                </p:cNvSpPr>
                <p:nvPr/>
              </p:nvSpPr>
              <p:spPr bwMode="auto">
                <a:xfrm>
                  <a:off x="494" y="700"/>
                  <a:ext cx="88" cy="74"/>
                </a:xfrm>
                <a:custGeom>
                  <a:avLst/>
                  <a:gdLst>
                    <a:gd name="T0" fmla="*/ 87 w 88"/>
                    <a:gd name="T1" fmla="*/ 67 h 74"/>
                    <a:gd name="T2" fmla="*/ 76 w 88"/>
                    <a:gd name="T3" fmla="*/ 0 h 74"/>
                    <a:gd name="T4" fmla="*/ 33 w 88"/>
                    <a:gd name="T5" fmla="*/ 5 h 74"/>
                    <a:gd name="T6" fmla="*/ 0 w 88"/>
                    <a:gd name="T7" fmla="*/ 8 h 74"/>
                    <a:gd name="T8" fmla="*/ 9 w 88"/>
                    <a:gd name="T9" fmla="*/ 73 h 74"/>
                    <a:gd name="T10" fmla="*/ 12 w 88"/>
                    <a:gd name="T11" fmla="*/ 57 h 74"/>
                    <a:gd name="T12" fmla="*/ 22 w 88"/>
                    <a:gd name="T13" fmla="*/ 47 h 74"/>
                    <a:gd name="T14" fmla="*/ 40 w 88"/>
                    <a:gd name="T15" fmla="*/ 43 h 74"/>
                    <a:gd name="T16" fmla="*/ 60 w 88"/>
                    <a:gd name="T17" fmla="*/ 44 h 74"/>
                    <a:gd name="T18" fmla="*/ 76 w 88"/>
                    <a:gd name="T19" fmla="*/ 51 h 74"/>
                    <a:gd name="T20" fmla="*/ 87 w 88"/>
                    <a:gd name="T21" fmla="*/ 67 h 7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88" h="74">
                      <a:moveTo>
                        <a:pt x="87" y="67"/>
                      </a:moveTo>
                      <a:lnTo>
                        <a:pt x="76" y="0"/>
                      </a:lnTo>
                      <a:lnTo>
                        <a:pt x="33" y="5"/>
                      </a:lnTo>
                      <a:lnTo>
                        <a:pt x="0" y="8"/>
                      </a:lnTo>
                      <a:lnTo>
                        <a:pt x="9" y="73"/>
                      </a:lnTo>
                      <a:lnTo>
                        <a:pt x="12" y="57"/>
                      </a:lnTo>
                      <a:lnTo>
                        <a:pt x="22" y="47"/>
                      </a:lnTo>
                      <a:lnTo>
                        <a:pt x="40" y="43"/>
                      </a:lnTo>
                      <a:lnTo>
                        <a:pt x="60" y="44"/>
                      </a:lnTo>
                      <a:lnTo>
                        <a:pt x="76" y="51"/>
                      </a:lnTo>
                      <a:lnTo>
                        <a:pt x="87" y="67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7" name="Freeform 24"/>
                <p:cNvSpPr>
                  <a:spLocks/>
                </p:cNvSpPr>
                <p:nvPr/>
              </p:nvSpPr>
              <p:spPr bwMode="auto">
                <a:xfrm>
                  <a:off x="386" y="479"/>
                  <a:ext cx="319" cy="286"/>
                </a:xfrm>
                <a:custGeom>
                  <a:avLst/>
                  <a:gdLst>
                    <a:gd name="T0" fmla="*/ 317 w 319"/>
                    <a:gd name="T1" fmla="*/ 275 h 286"/>
                    <a:gd name="T2" fmla="*/ 315 w 319"/>
                    <a:gd name="T3" fmla="*/ 254 h 286"/>
                    <a:gd name="T4" fmla="*/ 306 w 319"/>
                    <a:gd name="T5" fmla="*/ 235 h 286"/>
                    <a:gd name="T6" fmla="*/ 299 w 319"/>
                    <a:gd name="T7" fmla="*/ 219 h 286"/>
                    <a:gd name="T8" fmla="*/ 294 w 319"/>
                    <a:gd name="T9" fmla="*/ 194 h 286"/>
                    <a:gd name="T10" fmla="*/ 288 w 319"/>
                    <a:gd name="T11" fmla="*/ 161 h 286"/>
                    <a:gd name="T12" fmla="*/ 284 w 319"/>
                    <a:gd name="T13" fmla="*/ 126 h 286"/>
                    <a:gd name="T14" fmla="*/ 281 w 319"/>
                    <a:gd name="T15" fmla="*/ 94 h 286"/>
                    <a:gd name="T16" fmla="*/ 279 w 319"/>
                    <a:gd name="T17" fmla="*/ 67 h 286"/>
                    <a:gd name="T18" fmla="*/ 278 w 319"/>
                    <a:gd name="T19" fmla="*/ 43 h 286"/>
                    <a:gd name="T20" fmla="*/ 270 w 319"/>
                    <a:gd name="T21" fmla="*/ 29 h 286"/>
                    <a:gd name="T22" fmla="*/ 255 w 319"/>
                    <a:gd name="T23" fmla="*/ 16 h 286"/>
                    <a:gd name="T24" fmla="*/ 240 w 319"/>
                    <a:gd name="T25" fmla="*/ 9 h 286"/>
                    <a:gd name="T26" fmla="*/ 216 w 319"/>
                    <a:gd name="T27" fmla="*/ 2 h 286"/>
                    <a:gd name="T28" fmla="*/ 189 w 319"/>
                    <a:gd name="T29" fmla="*/ 0 h 286"/>
                    <a:gd name="T30" fmla="*/ 147 w 319"/>
                    <a:gd name="T31" fmla="*/ 0 h 286"/>
                    <a:gd name="T32" fmla="*/ 110 w 319"/>
                    <a:gd name="T33" fmla="*/ 2 h 286"/>
                    <a:gd name="T34" fmla="*/ 74 w 319"/>
                    <a:gd name="T35" fmla="*/ 9 h 286"/>
                    <a:gd name="T36" fmla="*/ 41 w 319"/>
                    <a:gd name="T37" fmla="*/ 21 h 286"/>
                    <a:gd name="T38" fmla="*/ 20 w 319"/>
                    <a:gd name="T39" fmla="*/ 35 h 286"/>
                    <a:gd name="T40" fmla="*/ 8 w 319"/>
                    <a:gd name="T41" fmla="*/ 47 h 286"/>
                    <a:gd name="T42" fmla="*/ 0 w 319"/>
                    <a:gd name="T43" fmla="*/ 61 h 286"/>
                    <a:gd name="T44" fmla="*/ 2 w 319"/>
                    <a:gd name="T45" fmla="*/ 75 h 286"/>
                    <a:gd name="T46" fmla="*/ 5 w 319"/>
                    <a:gd name="T47" fmla="*/ 89 h 286"/>
                    <a:gd name="T48" fmla="*/ 15 w 319"/>
                    <a:gd name="T49" fmla="*/ 104 h 286"/>
                    <a:gd name="T50" fmla="*/ 23 w 319"/>
                    <a:gd name="T51" fmla="*/ 123 h 286"/>
                    <a:gd name="T52" fmla="*/ 27 w 319"/>
                    <a:gd name="T53" fmla="*/ 149 h 286"/>
                    <a:gd name="T54" fmla="*/ 30 w 319"/>
                    <a:gd name="T55" fmla="*/ 176 h 286"/>
                    <a:gd name="T56" fmla="*/ 35 w 319"/>
                    <a:gd name="T57" fmla="*/ 200 h 286"/>
                    <a:gd name="T58" fmla="*/ 36 w 319"/>
                    <a:gd name="T59" fmla="*/ 235 h 286"/>
                    <a:gd name="T60" fmla="*/ 38 w 319"/>
                    <a:gd name="T61" fmla="*/ 265 h 286"/>
                    <a:gd name="T62" fmla="*/ 38 w 319"/>
                    <a:gd name="T63" fmla="*/ 285 h 286"/>
                    <a:gd name="T64" fmla="*/ 48 w 319"/>
                    <a:gd name="T65" fmla="*/ 260 h 286"/>
                    <a:gd name="T66" fmla="*/ 68 w 319"/>
                    <a:gd name="T67" fmla="*/ 248 h 286"/>
                    <a:gd name="T68" fmla="*/ 86 w 319"/>
                    <a:gd name="T69" fmla="*/ 241 h 286"/>
                    <a:gd name="T70" fmla="*/ 108 w 319"/>
                    <a:gd name="T71" fmla="*/ 236 h 286"/>
                    <a:gd name="T72" fmla="*/ 143 w 319"/>
                    <a:gd name="T73" fmla="*/ 229 h 286"/>
                    <a:gd name="T74" fmla="*/ 177 w 319"/>
                    <a:gd name="T75" fmla="*/ 228 h 286"/>
                    <a:gd name="T76" fmla="*/ 197 w 319"/>
                    <a:gd name="T77" fmla="*/ 228 h 286"/>
                    <a:gd name="T78" fmla="*/ 228 w 319"/>
                    <a:gd name="T79" fmla="*/ 230 h 286"/>
                    <a:gd name="T80" fmla="*/ 264 w 319"/>
                    <a:gd name="T81" fmla="*/ 237 h 286"/>
                    <a:gd name="T82" fmla="*/ 287 w 319"/>
                    <a:gd name="T83" fmla="*/ 246 h 286"/>
                    <a:gd name="T84" fmla="*/ 302 w 319"/>
                    <a:gd name="T85" fmla="*/ 255 h 286"/>
                    <a:gd name="T86" fmla="*/ 318 w 319"/>
                    <a:gd name="T87" fmla="*/ 268 h 28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19" h="286">
                      <a:moveTo>
                        <a:pt x="317" y="275"/>
                      </a:moveTo>
                      <a:lnTo>
                        <a:pt x="315" y="254"/>
                      </a:lnTo>
                      <a:lnTo>
                        <a:pt x="306" y="235"/>
                      </a:lnTo>
                      <a:lnTo>
                        <a:pt x="299" y="219"/>
                      </a:lnTo>
                      <a:lnTo>
                        <a:pt x="294" y="194"/>
                      </a:lnTo>
                      <a:lnTo>
                        <a:pt x="288" y="161"/>
                      </a:lnTo>
                      <a:lnTo>
                        <a:pt x="284" y="126"/>
                      </a:lnTo>
                      <a:lnTo>
                        <a:pt x="281" y="94"/>
                      </a:lnTo>
                      <a:lnTo>
                        <a:pt x="279" y="67"/>
                      </a:lnTo>
                      <a:lnTo>
                        <a:pt x="278" y="43"/>
                      </a:lnTo>
                      <a:lnTo>
                        <a:pt x="270" y="29"/>
                      </a:lnTo>
                      <a:lnTo>
                        <a:pt x="255" y="16"/>
                      </a:lnTo>
                      <a:lnTo>
                        <a:pt x="240" y="9"/>
                      </a:lnTo>
                      <a:lnTo>
                        <a:pt x="216" y="2"/>
                      </a:lnTo>
                      <a:lnTo>
                        <a:pt x="189" y="0"/>
                      </a:lnTo>
                      <a:lnTo>
                        <a:pt x="147" y="0"/>
                      </a:lnTo>
                      <a:lnTo>
                        <a:pt x="110" y="2"/>
                      </a:lnTo>
                      <a:lnTo>
                        <a:pt x="74" y="9"/>
                      </a:lnTo>
                      <a:lnTo>
                        <a:pt x="41" y="21"/>
                      </a:lnTo>
                      <a:lnTo>
                        <a:pt x="20" y="35"/>
                      </a:lnTo>
                      <a:lnTo>
                        <a:pt x="8" y="47"/>
                      </a:lnTo>
                      <a:lnTo>
                        <a:pt x="0" y="61"/>
                      </a:lnTo>
                      <a:lnTo>
                        <a:pt x="2" y="75"/>
                      </a:lnTo>
                      <a:lnTo>
                        <a:pt x="5" y="89"/>
                      </a:lnTo>
                      <a:lnTo>
                        <a:pt x="15" y="104"/>
                      </a:lnTo>
                      <a:lnTo>
                        <a:pt x="23" y="123"/>
                      </a:lnTo>
                      <a:lnTo>
                        <a:pt x="27" y="149"/>
                      </a:lnTo>
                      <a:lnTo>
                        <a:pt x="30" y="176"/>
                      </a:lnTo>
                      <a:lnTo>
                        <a:pt x="35" y="200"/>
                      </a:lnTo>
                      <a:lnTo>
                        <a:pt x="36" y="235"/>
                      </a:lnTo>
                      <a:lnTo>
                        <a:pt x="38" y="265"/>
                      </a:lnTo>
                      <a:lnTo>
                        <a:pt x="38" y="285"/>
                      </a:lnTo>
                      <a:lnTo>
                        <a:pt x="48" y="260"/>
                      </a:lnTo>
                      <a:lnTo>
                        <a:pt x="68" y="248"/>
                      </a:lnTo>
                      <a:lnTo>
                        <a:pt x="86" y="241"/>
                      </a:lnTo>
                      <a:lnTo>
                        <a:pt x="108" y="236"/>
                      </a:lnTo>
                      <a:lnTo>
                        <a:pt x="143" y="229"/>
                      </a:lnTo>
                      <a:lnTo>
                        <a:pt x="177" y="228"/>
                      </a:lnTo>
                      <a:lnTo>
                        <a:pt x="197" y="228"/>
                      </a:lnTo>
                      <a:lnTo>
                        <a:pt x="228" y="230"/>
                      </a:lnTo>
                      <a:lnTo>
                        <a:pt x="264" y="237"/>
                      </a:lnTo>
                      <a:lnTo>
                        <a:pt x="287" y="246"/>
                      </a:lnTo>
                      <a:lnTo>
                        <a:pt x="302" y="255"/>
                      </a:lnTo>
                      <a:lnTo>
                        <a:pt x="318" y="268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8" name="Freeform 25"/>
                <p:cNvSpPr>
                  <a:spLocks/>
                </p:cNvSpPr>
                <p:nvPr/>
              </p:nvSpPr>
              <p:spPr bwMode="auto">
                <a:xfrm>
                  <a:off x="5101" y="537"/>
                  <a:ext cx="551" cy="335"/>
                </a:xfrm>
                <a:custGeom>
                  <a:avLst/>
                  <a:gdLst>
                    <a:gd name="T0" fmla="*/ 534 w 551"/>
                    <a:gd name="T1" fmla="*/ 48 h 335"/>
                    <a:gd name="T2" fmla="*/ 550 w 551"/>
                    <a:gd name="T3" fmla="*/ 117 h 335"/>
                    <a:gd name="T4" fmla="*/ 540 w 551"/>
                    <a:gd name="T5" fmla="*/ 142 h 335"/>
                    <a:gd name="T6" fmla="*/ 517 w 551"/>
                    <a:gd name="T7" fmla="*/ 179 h 335"/>
                    <a:gd name="T8" fmla="*/ 493 w 551"/>
                    <a:gd name="T9" fmla="*/ 212 h 335"/>
                    <a:gd name="T10" fmla="*/ 465 w 551"/>
                    <a:gd name="T11" fmla="*/ 239 h 335"/>
                    <a:gd name="T12" fmla="*/ 430 w 551"/>
                    <a:gd name="T13" fmla="*/ 267 h 335"/>
                    <a:gd name="T14" fmla="*/ 397 w 551"/>
                    <a:gd name="T15" fmla="*/ 286 h 335"/>
                    <a:gd name="T16" fmla="*/ 361 w 551"/>
                    <a:gd name="T17" fmla="*/ 304 h 335"/>
                    <a:gd name="T18" fmla="*/ 315 w 551"/>
                    <a:gd name="T19" fmla="*/ 320 h 335"/>
                    <a:gd name="T20" fmla="*/ 280 w 551"/>
                    <a:gd name="T21" fmla="*/ 328 h 335"/>
                    <a:gd name="T22" fmla="*/ 238 w 551"/>
                    <a:gd name="T23" fmla="*/ 334 h 335"/>
                    <a:gd name="T24" fmla="*/ 199 w 551"/>
                    <a:gd name="T25" fmla="*/ 334 h 335"/>
                    <a:gd name="T26" fmla="*/ 157 w 551"/>
                    <a:gd name="T27" fmla="*/ 329 h 335"/>
                    <a:gd name="T28" fmla="*/ 114 w 551"/>
                    <a:gd name="T29" fmla="*/ 317 h 335"/>
                    <a:gd name="T30" fmla="*/ 75 w 551"/>
                    <a:gd name="T31" fmla="*/ 298 h 335"/>
                    <a:gd name="T32" fmla="*/ 52 w 551"/>
                    <a:gd name="T33" fmla="*/ 282 h 335"/>
                    <a:gd name="T34" fmla="*/ 24 w 551"/>
                    <a:gd name="T35" fmla="*/ 258 h 335"/>
                    <a:gd name="T36" fmla="*/ 9 w 551"/>
                    <a:gd name="T37" fmla="*/ 238 h 335"/>
                    <a:gd name="T38" fmla="*/ 0 w 551"/>
                    <a:gd name="T39" fmla="*/ 222 h 335"/>
                    <a:gd name="T40" fmla="*/ 0 w 551"/>
                    <a:gd name="T41" fmla="*/ 204 h 335"/>
                    <a:gd name="T42" fmla="*/ 6 w 551"/>
                    <a:gd name="T43" fmla="*/ 182 h 335"/>
                    <a:gd name="T44" fmla="*/ 18 w 551"/>
                    <a:gd name="T45" fmla="*/ 166 h 335"/>
                    <a:gd name="T46" fmla="*/ 27 w 551"/>
                    <a:gd name="T47" fmla="*/ 131 h 335"/>
                    <a:gd name="T48" fmla="*/ 31 w 551"/>
                    <a:gd name="T49" fmla="*/ 112 h 335"/>
                    <a:gd name="T50" fmla="*/ 283 w 551"/>
                    <a:gd name="T51" fmla="*/ 128 h 335"/>
                    <a:gd name="T52" fmla="*/ 316 w 551"/>
                    <a:gd name="T53" fmla="*/ 122 h 335"/>
                    <a:gd name="T54" fmla="*/ 357 w 551"/>
                    <a:gd name="T55" fmla="*/ 109 h 335"/>
                    <a:gd name="T56" fmla="*/ 388 w 551"/>
                    <a:gd name="T57" fmla="*/ 93 h 335"/>
                    <a:gd name="T58" fmla="*/ 421 w 551"/>
                    <a:gd name="T59" fmla="*/ 73 h 335"/>
                    <a:gd name="T60" fmla="*/ 453 w 551"/>
                    <a:gd name="T61" fmla="*/ 44 h 335"/>
                    <a:gd name="T62" fmla="*/ 472 w 551"/>
                    <a:gd name="T63" fmla="*/ 19 h 335"/>
                    <a:gd name="T64" fmla="*/ 486 w 551"/>
                    <a:gd name="T65" fmla="*/ 0 h 335"/>
                    <a:gd name="T66" fmla="*/ 534 w 551"/>
                    <a:gd name="T67" fmla="*/ 48 h 335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0" t="0" r="r" b="b"/>
                  <a:pathLst>
                    <a:path w="551" h="335">
                      <a:moveTo>
                        <a:pt x="534" y="48"/>
                      </a:moveTo>
                      <a:lnTo>
                        <a:pt x="550" y="117"/>
                      </a:lnTo>
                      <a:lnTo>
                        <a:pt x="540" y="142"/>
                      </a:lnTo>
                      <a:lnTo>
                        <a:pt x="517" y="179"/>
                      </a:lnTo>
                      <a:lnTo>
                        <a:pt x="493" y="212"/>
                      </a:lnTo>
                      <a:lnTo>
                        <a:pt x="465" y="239"/>
                      </a:lnTo>
                      <a:lnTo>
                        <a:pt x="430" y="267"/>
                      </a:lnTo>
                      <a:lnTo>
                        <a:pt x="397" y="286"/>
                      </a:lnTo>
                      <a:lnTo>
                        <a:pt x="361" y="304"/>
                      </a:lnTo>
                      <a:lnTo>
                        <a:pt x="315" y="320"/>
                      </a:lnTo>
                      <a:lnTo>
                        <a:pt x="280" y="328"/>
                      </a:lnTo>
                      <a:lnTo>
                        <a:pt x="238" y="334"/>
                      </a:lnTo>
                      <a:lnTo>
                        <a:pt x="199" y="334"/>
                      </a:lnTo>
                      <a:lnTo>
                        <a:pt x="157" y="329"/>
                      </a:lnTo>
                      <a:lnTo>
                        <a:pt x="114" y="317"/>
                      </a:lnTo>
                      <a:lnTo>
                        <a:pt x="75" y="298"/>
                      </a:lnTo>
                      <a:lnTo>
                        <a:pt x="52" y="282"/>
                      </a:lnTo>
                      <a:lnTo>
                        <a:pt x="24" y="258"/>
                      </a:lnTo>
                      <a:lnTo>
                        <a:pt x="9" y="238"/>
                      </a:lnTo>
                      <a:lnTo>
                        <a:pt x="0" y="222"/>
                      </a:lnTo>
                      <a:lnTo>
                        <a:pt x="0" y="204"/>
                      </a:lnTo>
                      <a:lnTo>
                        <a:pt x="6" y="182"/>
                      </a:lnTo>
                      <a:lnTo>
                        <a:pt x="18" y="166"/>
                      </a:lnTo>
                      <a:lnTo>
                        <a:pt x="27" y="131"/>
                      </a:lnTo>
                      <a:lnTo>
                        <a:pt x="31" y="112"/>
                      </a:lnTo>
                      <a:lnTo>
                        <a:pt x="283" y="128"/>
                      </a:lnTo>
                      <a:lnTo>
                        <a:pt x="316" y="122"/>
                      </a:lnTo>
                      <a:lnTo>
                        <a:pt x="357" y="109"/>
                      </a:lnTo>
                      <a:lnTo>
                        <a:pt x="388" y="93"/>
                      </a:lnTo>
                      <a:lnTo>
                        <a:pt x="421" y="73"/>
                      </a:lnTo>
                      <a:lnTo>
                        <a:pt x="453" y="44"/>
                      </a:lnTo>
                      <a:lnTo>
                        <a:pt x="472" y="19"/>
                      </a:lnTo>
                      <a:lnTo>
                        <a:pt x="486" y="0"/>
                      </a:lnTo>
                      <a:lnTo>
                        <a:pt x="534" y="48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9" name="Freeform 26"/>
                <p:cNvSpPr>
                  <a:spLocks/>
                </p:cNvSpPr>
                <p:nvPr/>
              </p:nvSpPr>
              <p:spPr bwMode="auto">
                <a:xfrm>
                  <a:off x="5197" y="119"/>
                  <a:ext cx="475" cy="552"/>
                </a:xfrm>
                <a:custGeom>
                  <a:avLst/>
                  <a:gdLst>
                    <a:gd name="T0" fmla="*/ 0 w 475"/>
                    <a:gd name="T1" fmla="*/ 0 h 552"/>
                    <a:gd name="T2" fmla="*/ 0 w 475"/>
                    <a:gd name="T3" fmla="*/ 294 h 552"/>
                    <a:gd name="T4" fmla="*/ 28 w 475"/>
                    <a:gd name="T5" fmla="*/ 291 h 552"/>
                    <a:gd name="T6" fmla="*/ 63 w 475"/>
                    <a:gd name="T7" fmla="*/ 293 h 552"/>
                    <a:gd name="T8" fmla="*/ 121 w 475"/>
                    <a:gd name="T9" fmla="*/ 299 h 552"/>
                    <a:gd name="T10" fmla="*/ 178 w 475"/>
                    <a:gd name="T11" fmla="*/ 310 h 552"/>
                    <a:gd name="T12" fmla="*/ 231 w 475"/>
                    <a:gd name="T13" fmla="*/ 323 h 552"/>
                    <a:gd name="T14" fmla="*/ 274 w 475"/>
                    <a:gd name="T15" fmla="*/ 339 h 552"/>
                    <a:gd name="T16" fmla="*/ 325 w 475"/>
                    <a:gd name="T17" fmla="*/ 364 h 552"/>
                    <a:gd name="T18" fmla="*/ 364 w 475"/>
                    <a:gd name="T19" fmla="*/ 390 h 552"/>
                    <a:gd name="T20" fmla="*/ 393 w 475"/>
                    <a:gd name="T21" fmla="*/ 415 h 552"/>
                    <a:gd name="T22" fmla="*/ 414 w 475"/>
                    <a:gd name="T23" fmla="*/ 439 h 552"/>
                    <a:gd name="T24" fmla="*/ 427 w 475"/>
                    <a:gd name="T25" fmla="*/ 461 h 552"/>
                    <a:gd name="T26" fmla="*/ 439 w 475"/>
                    <a:gd name="T27" fmla="*/ 488 h 552"/>
                    <a:gd name="T28" fmla="*/ 444 w 475"/>
                    <a:gd name="T29" fmla="*/ 513 h 552"/>
                    <a:gd name="T30" fmla="*/ 451 w 475"/>
                    <a:gd name="T31" fmla="*/ 551 h 552"/>
                    <a:gd name="T32" fmla="*/ 457 w 475"/>
                    <a:gd name="T33" fmla="*/ 518 h 552"/>
                    <a:gd name="T34" fmla="*/ 466 w 475"/>
                    <a:gd name="T35" fmla="*/ 481 h 552"/>
                    <a:gd name="T36" fmla="*/ 469 w 475"/>
                    <a:gd name="T37" fmla="*/ 453 h 552"/>
                    <a:gd name="T38" fmla="*/ 474 w 475"/>
                    <a:gd name="T39" fmla="*/ 420 h 552"/>
                    <a:gd name="T40" fmla="*/ 472 w 475"/>
                    <a:gd name="T41" fmla="*/ 393 h 552"/>
                    <a:gd name="T42" fmla="*/ 466 w 475"/>
                    <a:gd name="T43" fmla="*/ 361 h 552"/>
                    <a:gd name="T44" fmla="*/ 459 w 475"/>
                    <a:gd name="T45" fmla="*/ 317 h 552"/>
                    <a:gd name="T46" fmla="*/ 444 w 475"/>
                    <a:gd name="T47" fmla="*/ 279 h 552"/>
                    <a:gd name="T48" fmla="*/ 424 w 475"/>
                    <a:gd name="T49" fmla="*/ 238 h 552"/>
                    <a:gd name="T50" fmla="*/ 399 w 475"/>
                    <a:gd name="T51" fmla="*/ 196 h 552"/>
                    <a:gd name="T52" fmla="*/ 363 w 475"/>
                    <a:gd name="T53" fmla="*/ 152 h 552"/>
                    <a:gd name="T54" fmla="*/ 322 w 475"/>
                    <a:gd name="T55" fmla="*/ 116 h 552"/>
                    <a:gd name="T56" fmla="*/ 286 w 475"/>
                    <a:gd name="T57" fmla="*/ 87 h 552"/>
                    <a:gd name="T58" fmla="*/ 241 w 475"/>
                    <a:gd name="T59" fmla="*/ 60 h 552"/>
                    <a:gd name="T60" fmla="*/ 195 w 475"/>
                    <a:gd name="T61" fmla="*/ 40 h 552"/>
                    <a:gd name="T62" fmla="*/ 141 w 475"/>
                    <a:gd name="T63" fmla="*/ 21 h 552"/>
                    <a:gd name="T64" fmla="*/ 94 w 475"/>
                    <a:gd name="T65" fmla="*/ 10 h 552"/>
                    <a:gd name="T66" fmla="*/ 39 w 475"/>
                    <a:gd name="T67" fmla="*/ 3 h 552"/>
                    <a:gd name="T68" fmla="*/ 0 w 475"/>
                    <a:gd name="T69" fmla="*/ 0 h 552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475" h="552">
                      <a:moveTo>
                        <a:pt x="0" y="0"/>
                      </a:moveTo>
                      <a:lnTo>
                        <a:pt x="0" y="294"/>
                      </a:lnTo>
                      <a:lnTo>
                        <a:pt x="28" y="291"/>
                      </a:lnTo>
                      <a:lnTo>
                        <a:pt x="63" y="293"/>
                      </a:lnTo>
                      <a:lnTo>
                        <a:pt x="121" y="299"/>
                      </a:lnTo>
                      <a:lnTo>
                        <a:pt x="178" y="310"/>
                      </a:lnTo>
                      <a:lnTo>
                        <a:pt x="231" y="323"/>
                      </a:lnTo>
                      <a:lnTo>
                        <a:pt x="274" y="339"/>
                      </a:lnTo>
                      <a:lnTo>
                        <a:pt x="325" y="364"/>
                      </a:lnTo>
                      <a:lnTo>
                        <a:pt x="364" y="390"/>
                      </a:lnTo>
                      <a:lnTo>
                        <a:pt x="393" y="415"/>
                      </a:lnTo>
                      <a:lnTo>
                        <a:pt x="414" y="439"/>
                      </a:lnTo>
                      <a:lnTo>
                        <a:pt x="427" y="461"/>
                      </a:lnTo>
                      <a:lnTo>
                        <a:pt x="439" y="488"/>
                      </a:lnTo>
                      <a:lnTo>
                        <a:pt x="444" y="513"/>
                      </a:lnTo>
                      <a:lnTo>
                        <a:pt x="451" y="551"/>
                      </a:lnTo>
                      <a:lnTo>
                        <a:pt x="457" y="518"/>
                      </a:lnTo>
                      <a:lnTo>
                        <a:pt x="466" y="481"/>
                      </a:lnTo>
                      <a:lnTo>
                        <a:pt x="469" y="453"/>
                      </a:lnTo>
                      <a:lnTo>
                        <a:pt x="474" y="420"/>
                      </a:lnTo>
                      <a:lnTo>
                        <a:pt x="472" y="393"/>
                      </a:lnTo>
                      <a:lnTo>
                        <a:pt x="466" y="361"/>
                      </a:lnTo>
                      <a:lnTo>
                        <a:pt x="459" y="317"/>
                      </a:lnTo>
                      <a:lnTo>
                        <a:pt x="444" y="279"/>
                      </a:lnTo>
                      <a:lnTo>
                        <a:pt x="424" y="238"/>
                      </a:lnTo>
                      <a:lnTo>
                        <a:pt x="399" y="196"/>
                      </a:lnTo>
                      <a:lnTo>
                        <a:pt x="363" y="152"/>
                      </a:lnTo>
                      <a:lnTo>
                        <a:pt x="322" y="116"/>
                      </a:lnTo>
                      <a:lnTo>
                        <a:pt x="286" y="87"/>
                      </a:lnTo>
                      <a:lnTo>
                        <a:pt x="241" y="60"/>
                      </a:lnTo>
                      <a:lnTo>
                        <a:pt x="195" y="40"/>
                      </a:lnTo>
                      <a:lnTo>
                        <a:pt x="141" y="21"/>
                      </a:lnTo>
                      <a:lnTo>
                        <a:pt x="94" y="10"/>
                      </a:lnTo>
                      <a:lnTo>
                        <a:pt x="39" y="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0" name="Freeform 27"/>
                <p:cNvSpPr>
                  <a:spLocks/>
                </p:cNvSpPr>
                <p:nvPr/>
              </p:nvSpPr>
              <p:spPr bwMode="auto">
                <a:xfrm>
                  <a:off x="5228" y="687"/>
                  <a:ext cx="156" cy="117"/>
                </a:xfrm>
                <a:custGeom>
                  <a:avLst/>
                  <a:gdLst>
                    <a:gd name="T0" fmla="*/ 83 w 156"/>
                    <a:gd name="T1" fmla="*/ 0 h 117"/>
                    <a:gd name="T2" fmla="*/ 134 w 156"/>
                    <a:gd name="T3" fmla="*/ 19 h 117"/>
                    <a:gd name="T4" fmla="*/ 152 w 156"/>
                    <a:gd name="T5" fmla="*/ 45 h 117"/>
                    <a:gd name="T6" fmla="*/ 155 w 156"/>
                    <a:gd name="T7" fmla="*/ 70 h 117"/>
                    <a:gd name="T8" fmla="*/ 155 w 156"/>
                    <a:gd name="T9" fmla="*/ 83 h 117"/>
                    <a:gd name="T10" fmla="*/ 146 w 156"/>
                    <a:gd name="T11" fmla="*/ 99 h 117"/>
                    <a:gd name="T12" fmla="*/ 126 w 156"/>
                    <a:gd name="T13" fmla="*/ 107 h 117"/>
                    <a:gd name="T14" fmla="*/ 105 w 156"/>
                    <a:gd name="T15" fmla="*/ 113 h 117"/>
                    <a:gd name="T16" fmla="*/ 86 w 156"/>
                    <a:gd name="T17" fmla="*/ 116 h 117"/>
                    <a:gd name="T18" fmla="*/ 69 w 156"/>
                    <a:gd name="T19" fmla="*/ 116 h 117"/>
                    <a:gd name="T20" fmla="*/ 41 w 156"/>
                    <a:gd name="T21" fmla="*/ 111 h 117"/>
                    <a:gd name="T22" fmla="*/ 21 w 156"/>
                    <a:gd name="T23" fmla="*/ 106 h 117"/>
                    <a:gd name="T24" fmla="*/ 9 w 156"/>
                    <a:gd name="T25" fmla="*/ 98 h 117"/>
                    <a:gd name="T26" fmla="*/ 2 w 156"/>
                    <a:gd name="T27" fmla="*/ 89 h 117"/>
                    <a:gd name="T28" fmla="*/ 0 w 156"/>
                    <a:gd name="T29" fmla="*/ 78 h 117"/>
                    <a:gd name="T30" fmla="*/ 2 w 156"/>
                    <a:gd name="T31" fmla="*/ 60 h 117"/>
                    <a:gd name="T32" fmla="*/ 9 w 156"/>
                    <a:gd name="T33" fmla="*/ 11 h 117"/>
                    <a:gd name="T34" fmla="*/ 83 w 156"/>
                    <a:gd name="T35" fmla="*/ 0 h 11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156" h="117">
                      <a:moveTo>
                        <a:pt x="83" y="0"/>
                      </a:moveTo>
                      <a:lnTo>
                        <a:pt x="134" y="19"/>
                      </a:lnTo>
                      <a:lnTo>
                        <a:pt x="152" y="45"/>
                      </a:lnTo>
                      <a:lnTo>
                        <a:pt x="155" y="70"/>
                      </a:lnTo>
                      <a:lnTo>
                        <a:pt x="155" y="83"/>
                      </a:lnTo>
                      <a:lnTo>
                        <a:pt x="146" y="99"/>
                      </a:lnTo>
                      <a:lnTo>
                        <a:pt x="126" y="107"/>
                      </a:lnTo>
                      <a:lnTo>
                        <a:pt x="105" y="113"/>
                      </a:lnTo>
                      <a:lnTo>
                        <a:pt x="86" y="116"/>
                      </a:lnTo>
                      <a:lnTo>
                        <a:pt x="69" y="116"/>
                      </a:lnTo>
                      <a:lnTo>
                        <a:pt x="41" y="111"/>
                      </a:lnTo>
                      <a:lnTo>
                        <a:pt x="21" y="106"/>
                      </a:lnTo>
                      <a:lnTo>
                        <a:pt x="9" y="98"/>
                      </a:lnTo>
                      <a:lnTo>
                        <a:pt x="2" y="89"/>
                      </a:lnTo>
                      <a:lnTo>
                        <a:pt x="0" y="78"/>
                      </a:lnTo>
                      <a:lnTo>
                        <a:pt x="2" y="60"/>
                      </a:lnTo>
                      <a:lnTo>
                        <a:pt x="9" y="11"/>
                      </a:lnTo>
                      <a:lnTo>
                        <a:pt x="83" y="0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1" name="Freeform 28"/>
                <p:cNvSpPr>
                  <a:spLocks/>
                </p:cNvSpPr>
                <p:nvPr/>
              </p:nvSpPr>
              <p:spPr bwMode="auto">
                <a:xfrm>
                  <a:off x="5224" y="699"/>
                  <a:ext cx="88" cy="75"/>
                </a:xfrm>
                <a:custGeom>
                  <a:avLst/>
                  <a:gdLst>
                    <a:gd name="T0" fmla="*/ 0 w 88"/>
                    <a:gd name="T1" fmla="*/ 69 h 75"/>
                    <a:gd name="T2" fmla="*/ 11 w 88"/>
                    <a:gd name="T3" fmla="*/ 0 h 75"/>
                    <a:gd name="T4" fmla="*/ 54 w 88"/>
                    <a:gd name="T5" fmla="*/ 5 h 75"/>
                    <a:gd name="T6" fmla="*/ 87 w 88"/>
                    <a:gd name="T7" fmla="*/ 9 h 75"/>
                    <a:gd name="T8" fmla="*/ 78 w 88"/>
                    <a:gd name="T9" fmla="*/ 74 h 75"/>
                    <a:gd name="T10" fmla="*/ 75 w 88"/>
                    <a:gd name="T11" fmla="*/ 59 h 75"/>
                    <a:gd name="T12" fmla="*/ 65 w 88"/>
                    <a:gd name="T13" fmla="*/ 48 h 75"/>
                    <a:gd name="T14" fmla="*/ 47 w 88"/>
                    <a:gd name="T15" fmla="*/ 44 h 75"/>
                    <a:gd name="T16" fmla="*/ 27 w 88"/>
                    <a:gd name="T17" fmla="*/ 45 h 75"/>
                    <a:gd name="T18" fmla="*/ 11 w 88"/>
                    <a:gd name="T19" fmla="*/ 52 h 75"/>
                    <a:gd name="T20" fmla="*/ 0 w 88"/>
                    <a:gd name="T21" fmla="*/ 69 h 75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88" h="75">
                      <a:moveTo>
                        <a:pt x="0" y="69"/>
                      </a:moveTo>
                      <a:lnTo>
                        <a:pt x="11" y="0"/>
                      </a:lnTo>
                      <a:lnTo>
                        <a:pt x="54" y="5"/>
                      </a:lnTo>
                      <a:lnTo>
                        <a:pt x="87" y="9"/>
                      </a:lnTo>
                      <a:lnTo>
                        <a:pt x="78" y="74"/>
                      </a:lnTo>
                      <a:lnTo>
                        <a:pt x="75" y="59"/>
                      </a:lnTo>
                      <a:lnTo>
                        <a:pt x="65" y="48"/>
                      </a:lnTo>
                      <a:lnTo>
                        <a:pt x="47" y="44"/>
                      </a:lnTo>
                      <a:lnTo>
                        <a:pt x="27" y="45"/>
                      </a:lnTo>
                      <a:lnTo>
                        <a:pt x="11" y="52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2" name="Freeform 29"/>
                <p:cNvSpPr>
                  <a:spLocks/>
                </p:cNvSpPr>
                <p:nvPr/>
              </p:nvSpPr>
              <p:spPr bwMode="auto">
                <a:xfrm>
                  <a:off x="5101" y="479"/>
                  <a:ext cx="319" cy="286"/>
                </a:xfrm>
                <a:custGeom>
                  <a:avLst/>
                  <a:gdLst>
                    <a:gd name="T0" fmla="*/ 1 w 319"/>
                    <a:gd name="T1" fmla="*/ 275 h 286"/>
                    <a:gd name="T2" fmla="*/ 3 w 319"/>
                    <a:gd name="T3" fmla="*/ 254 h 286"/>
                    <a:gd name="T4" fmla="*/ 12 w 319"/>
                    <a:gd name="T5" fmla="*/ 235 h 286"/>
                    <a:gd name="T6" fmla="*/ 19 w 319"/>
                    <a:gd name="T7" fmla="*/ 219 h 286"/>
                    <a:gd name="T8" fmla="*/ 24 w 319"/>
                    <a:gd name="T9" fmla="*/ 194 h 286"/>
                    <a:gd name="T10" fmla="*/ 30 w 319"/>
                    <a:gd name="T11" fmla="*/ 161 h 286"/>
                    <a:gd name="T12" fmla="*/ 34 w 319"/>
                    <a:gd name="T13" fmla="*/ 126 h 286"/>
                    <a:gd name="T14" fmla="*/ 37 w 319"/>
                    <a:gd name="T15" fmla="*/ 94 h 286"/>
                    <a:gd name="T16" fmla="*/ 39 w 319"/>
                    <a:gd name="T17" fmla="*/ 67 h 286"/>
                    <a:gd name="T18" fmla="*/ 40 w 319"/>
                    <a:gd name="T19" fmla="*/ 43 h 286"/>
                    <a:gd name="T20" fmla="*/ 48 w 319"/>
                    <a:gd name="T21" fmla="*/ 29 h 286"/>
                    <a:gd name="T22" fmla="*/ 63 w 319"/>
                    <a:gd name="T23" fmla="*/ 16 h 286"/>
                    <a:gd name="T24" fmla="*/ 78 w 319"/>
                    <a:gd name="T25" fmla="*/ 9 h 286"/>
                    <a:gd name="T26" fmla="*/ 102 w 319"/>
                    <a:gd name="T27" fmla="*/ 2 h 286"/>
                    <a:gd name="T28" fmla="*/ 129 w 319"/>
                    <a:gd name="T29" fmla="*/ 0 h 286"/>
                    <a:gd name="T30" fmla="*/ 171 w 319"/>
                    <a:gd name="T31" fmla="*/ 0 h 286"/>
                    <a:gd name="T32" fmla="*/ 208 w 319"/>
                    <a:gd name="T33" fmla="*/ 2 h 286"/>
                    <a:gd name="T34" fmla="*/ 244 w 319"/>
                    <a:gd name="T35" fmla="*/ 9 h 286"/>
                    <a:gd name="T36" fmla="*/ 277 w 319"/>
                    <a:gd name="T37" fmla="*/ 21 h 286"/>
                    <a:gd name="T38" fmla="*/ 298 w 319"/>
                    <a:gd name="T39" fmla="*/ 35 h 286"/>
                    <a:gd name="T40" fmla="*/ 310 w 319"/>
                    <a:gd name="T41" fmla="*/ 47 h 286"/>
                    <a:gd name="T42" fmla="*/ 318 w 319"/>
                    <a:gd name="T43" fmla="*/ 61 h 286"/>
                    <a:gd name="T44" fmla="*/ 316 w 319"/>
                    <a:gd name="T45" fmla="*/ 75 h 286"/>
                    <a:gd name="T46" fmla="*/ 313 w 319"/>
                    <a:gd name="T47" fmla="*/ 89 h 286"/>
                    <a:gd name="T48" fmla="*/ 303 w 319"/>
                    <a:gd name="T49" fmla="*/ 104 h 286"/>
                    <a:gd name="T50" fmla="*/ 295 w 319"/>
                    <a:gd name="T51" fmla="*/ 123 h 286"/>
                    <a:gd name="T52" fmla="*/ 291 w 319"/>
                    <a:gd name="T53" fmla="*/ 149 h 286"/>
                    <a:gd name="T54" fmla="*/ 288 w 319"/>
                    <a:gd name="T55" fmla="*/ 176 h 286"/>
                    <a:gd name="T56" fmla="*/ 283 w 319"/>
                    <a:gd name="T57" fmla="*/ 200 h 286"/>
                    <a:gd name="T58" fmla="*/ 282 w 319"/>
                    <a:gd name="T59" fmla="*/ 235 h 286"/>
                    <a:gd name="T60" fmla="*/ 280 w 319"/>
                    <a:gd name="T61" fmla="*/ 265 h 286"/>
                    <a:gd name="T62" fmla="*/ 280 w 319"/>
                    <a:gd name="T63" fmla="*/ 285 h 286"/>
                    <a:gd name="T64" fmla="*/ 270 w 319"/>
                    <a:gd name="T65" fmla="*/ 260 h 286"/>
                    <a:gd name="T66" fmla="*/ 250 w 319"/>
                    <a:gd name="T67" fmla="*/ 248 h 286"/>
                    <a:gd name="T68" fmla="*/ 232 w 319"/>
                    <a:gd name="T69" fmla="*/ 241 h 286"/>
                    <a:gd name="T70" fmla="*/ 210 w 319"/>
                    <a:gd name="T71" fmla="*/ 236 h 286"/>
                    <a:gd name="T72" fmla="*/ 175 w 319"/>
                    <a:gd name="T73" fmla="*/ 229 h 286"/>
                    <a:gd name="T74" fmla="*/ 141 w 319"/>
                    <a:gd name="T75" fmla="*/ 228 h 286"/>
                    <a:gd name="T76" fmla="*/ 121 w 319"/>
                    <a:gd name="T77" fmla="*/ 228 h 286"/>
                    <a:gd name="T78" fmla="*/ 90 w 319"/>
                    <a:gd name="T79" fmla="*/ 230 h 286"/>
                    <a:gd name="T80" fmla="*/ 54 w 319"/>
                    <a:gd name="T81" fmla="*/ 237 h 286"/>
                    <a:gd name="T82" fmla="*/ 31 w 319"/>
                    <a:gd name="T83" fmla="*/ 246 h 286"/>
                    <a:gd name="T84" fmla="*/ 16 w 319"/>
                    <a:gd name="T85" fmla="*/ 255 h 286"/>
                    <a:gd name="T86" fmla="*/ 0 w 319"/>
                    <a:gd name="T87" fmla="*/ 268 h 28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19" h="286">
                      <a:moveTo>
                        <a:pt x="1" y="275"/>
                      </a:moveTo>
                      <a:lnTo>
                        <a:pt x="3" y="254"/>
                      </a:lnTo>
                      <a:lnTo>
                        <a:pt x="12" y="235"/>
                      </a:lnTo>
                      <a:lnTo>
                        <a:pt x="19" y="219"/>
                      </a:lnTo>
                      <a:lnTo>
                        <a:pt x="24" y="194"/>
                      </a:lnTo>
                      <a:lnTo>
                        <a:pt x="30" y="161"/>
                      </a:lnTo>
                      <a:lnTo>
                        <a:pt x="34" y="126"/>
                      </a:lnTo>
                      <a:lnTo>
                        <a:pt x="37" y="94"/>
                      </a:lnTo>
                      <a:lnTo>
                        <a:pt x="39" y="67"/>
                      </a:lnTo>
                      <a:lnTo>
                        <a:pt x="40" y="43"/>
                      </a:lnTo>
                      <a:lnTo>
                        <a:pt x="48" y="29"/>
                      </a:lnTo>
                      <a:lnTo>
                        <a:pt x="63" y="16"/>
                      </a:lnTo>
                      <a:lnTo>
                        <a:pt x="78" y="9"/>
                      </a:lnTo>
                      <a:lnTo>
                        <a:pt x="102" y="2"/>
                      </a:lnTo>
                      <a:lnTo>
                        <a:pt x="129" y="0"/>
                      </a:lnTo>
                      <a:lnTo>
                        <a:pt x="171" y="0"/>
                      </a:lnTo>
                      <a:lnTo>
                        <a:pt x="208" y="2"/>
                      </a:lnTo>
                      <a:lnTo>
                        <a:pt x="244" y="9"/>
                      </a:lnTo>
                      <a:lnTo>
                        <a:pt x="277" y="21"/>
                      </a:lnTo>
                      <a:lnTo>
                        <a:pt x="298" y="35"/>
                      </a:lnTo>
                      <a:lnTo>
                        <a:pt x="310" y="47"/>
                      </a:lnTo>
                      <a:lnTo>
                        <a:pt x="318" y="61"/>
                      </a:lnTo>
                      <a:lnTo>
                        <a:pt x="316" y="75"/>
                      </a:lnTo>
                      <a:lnTo>
                        <a:pt x="313" y="89"/>
                      </a:lnTo>
                      <a:lnTo>
                        <a:pt x="303" y="104"/>
                      </a:lnTo>
                      <a:lnTo>
                        <a:pt x="295" y="123"/>
                      </a:lnTo>
                      <a:lnTo>
                        <a:pt x="291" y="149"/>
                      </a:lnTo>
                      <a:lnTo>
                        <a:pt x="288" y="176"/>
                      </a:lnTo>
                      <a:lnTo>
                        <a:pt x="283" y="200"/>
                      </a:lnTo>
                      <a:lnTo>
                        <a:pt x="282" y="235"/>
                      </a:lnTo>
                      <a:lnTo>
                        <a:pt x="280" y="265"/>
                      </a:lnTo>
                      <a:lnTo>
                        <a:pt x="280" y="285"/>
                      </a:lnTo>
                      <a:lnTo>
                        <a:pt x="270" y="260"/>
                      </a:lnTo>
                      <a:lnTo>
                        <a:pt x="250" y="248"/>
                      </a:lnTo>
                      <a:lnTo>
                        <a:pt x="232" y="241"/>
                      </a:lnTo>
                      <a:lnTo>
                        <a:pt x="210" y="236"/>
                      </a:lnTo>
                      <a:lnTo>
                        <a:pt x="175" y="229"/>
                      </a:lnTo>
                      <a:lnTo>
                        <a:pt x="141" y="228"/>
                      </a:lnTo>
                      <a:lnTo>
                        <a:pt x="121" y="228"/>
                      </a:lnTo>
                      <a:lnTo>
                        <a:pt x="90" y="230"/>
                      </a:lnTo>
                      <a:lnTo>
                        <a:pt x="54" y="237"/>
                      </a:lnTo>
                      <a:lnTo>
                        <a:pt x="31" y="246"/>
                      </a:lnTo>
                      <a:lnTo>
                        <a:pt x="16" y="255"/>
                      </a:lnTo>
                      <a:lnTo>
                        <a:pt x="0" y="268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3" name="Freeform 30"/>
                <p:cNvSpPr>
                  <a:spLocks/>
                </p:cNvSpPr>
                <p:nvPr/>
              </p:nvSpPr>
              <p:spPr bwMode="auto">
                <a:xfrm>
                  <a:off x="4371" y="119"/>
                  <a:ext cx="832" cy="420"/>
                </a:xfrm>
                <a:custGeom>
                  <a:avLst/>
                  <a:gdLst>
                    <a:gd name="T0" fmla="*/ 0 w 832"/>
                    <a:gd name="T1" fmla="*/ 0 h 420"/>
                    <a:gd name="T2" fmla="*/ 0 w 832"/>
                    <a:gd name="T3" fmla="*/ 356 h 420"/>
                    <a:gd name="T4" fmla="*/ 84 w 832"/>
                    <a:gd name="T5" fmla="*/ 374 h 420"/>
                    <a:gd name="T6" fmla="*/ 153 w 832"/>
                    <a:gd name="T7" fmla="*/ 393 h 420"/>
                    <a:gd name="T8" fmla="*/ 210 w 832"/>
                    <a:gd name="T9" fmla="*/ 404 h 420"/>
                    <a:gd name="T10" fmla="*/ 258 w 832"/>
                    <a:gd name="T11" fmla="*/ 410 h 420"/>
                    <a:gd name="T12" fmla="*/ 312 w 832"/>
                    <a:gd name="T13" fmla="*/ 416 h 420"/>
                    <a:gd name="T14" fmla="*/ 402 w 832"/>
                    <a:gd name="T15" fmla="*/ 419 h 420"/>
                    <a:gd name="T16" fmla="*/ 485 w 832"/>
                    <a:gd name="T17" fmla="*/ 412 h 420"/>
                    <a:gd name="T18" fmla="*/ 570 w 832"/>
                    <a:gd name="T19" fmla="*/ 399 h 420"/>
                    <a:gd name="T20" fmla="*/ 652 w 832"/>
                    <a:gd name="T21" fmla="*/ 377 h 420"/>
                    <a:gd name="T22" fmla="*/ 724 w 832"/>
                    <a:gd name="T23" fmla="*/ 347 h 420"/>
                    <a:gd name="T24" fmla="*/ 784 w 832"/>
                    <a:gd name="T25" fmla="*/ 306 h 420"/>
                    <a:gd name="T26" fmla="*/ 829 w 832"/>
                    <a:gd name="T27" fmla="*/ 291 h 420"/>
                    <a:gd name="T28" fmla="*/ 831 w 832"/>
                    <a:gd name="T29" fmla="*/ 2 h 420"/>
                    <a:gd name="T30" fmla="*/ 786 w 832"/>
                    <a:gd name="T31" fmla="*/ 9 h 420"/>
                    <a:gd name="T32" fmla="*/ 726 w 832"/>
                    <a:gd name="T33" fmla="*/ 29 h 420"/>
                    <a:gd name="T34" fmla="*/ 654 w 832"/>
                    <a:gd name="T35" fmla="*/ 55 h 420"/>
                    <a:gd name="T36" fmla="*/ 585 w 832"/>
                    <a:gd name="T37" fmla="*/ 70 h 420"/>
                    <a:gd name="T38" fmla="*/ 515 w 832"/>
                    <a:gd name="T39" fmla="*/ 78 h 420"/>
                    <a:gd name="T40" fmla="*/ 468 w 832"/>
                    <a:gd name="T41" fmla="*/ 82 h 420"/>
                    <a:gd name="T42" fmla="*/ 428 w 832"/>
                    <a:gd name="T43" fmla="*/ 84 h 420"/>
                    <a:gd name="T44" fmla="*/ 358 w 832"/>
                    <a:gd name="T45" fmla="*/ 84 h 420"/>
                    <a:gd name="T46" fmla="*/ 314 w 832"/>
                    <a:gd name="T47" fmla="*/ 81 h 420"/>
                    <a:gd name="T48" fmla="*/ 274 w 832"/>
                    <a:gd name="T49" fmla="*/ 76 h 420"/>
                    <a:gd name="T50" fmla="*/ 229 w 832"/>
                    <a:gd name="T51" fmla="*/ 73 h 420"/>
                    <a:gd name="T52" fmla="*/ 190 w 832"/>
                    <a:gd name="T53" fmla="*/ 66 h 420"/>
                    <a:gd name="T54" fmla="*/ 140 w 832"/>
                    <a:gd name="T55" fmla="*/ 57 h 420"/>
                    <a:gd name="T56" fmla="*/ 96 w 832"/>
                    <a:gd name="T57" fmla="*/ 44 h 420"/>
                    <a:gd name="T58" fmla="*/ 49 w 832"/>
                    <a:gd name="T59" fmla="*/ 24 h 420"/>
                    <a:gd name="T60" fmla="*/ 0 w 832"/>
                    <a:gd name="T61" fmla="*/ 0 h 420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0" t="0" r="r" b="b"/>
                  <a:pathLst>
                    <a:path w="832" h="420">
                      <a:moveTo>
                        <a:pt x="0" y="0"/>
                      </a:moveTo>
                      <a:lnTo>
                        <a:pt x="0" y="356"/>
                      </a:lnTo>
                      <a:lnTo>
                        <a:pt x="84" y="374"/>
                      </a:lnTo>
                      <a:lnTo>
                        <a:pt x="153" y="393"/>
                      </a:lnTo>
                      <a:lnTo>
                        <a:pt x="210" y="404"/>
                      </a:lnTo>
                      <a:lnTo>
                        <a:pt x="258" y="410"/>
                      </a:lnTo>
                      <a:lnTo>
                        <a:pt x="312" y="416"/>
                      </a:lnTo>
                      <a:lnTo>
                        <a:pt x="402" y="419"/>
                      </a:lnTo>
                      <a:lnTo>
                        <a:pt x="485" y="412"/>
                      </a:lnTo>
                      <a:lnTo>
                        <a:pt x="570" y="399"/>
                      </a:lnTo>
                      <a:lnTo>
                        <a:pt x="652" y="377"/>
                      </a:lnTo>
                      <a:lnTo>
                        <a:pt x="724" y="347"/>
                      </a:lnTo>
                      <a:lnTo>
                        <a:pt x="784" y="306"/>
                      </a:lnTo>
                      <a:lnTo>
                        <a:pt x="829" y="291"/>
                      </a:lnTo>
                      <a:lnTo>
                        <a:pt x="831" y="2"/>
                      </a:lnTo>
                      <a:lnTo>
                        <a:pt x="786" y="9"/>
                      </a:lnTo>
                      <a:lnTo>
                        <a:pt x="726" y="29"/>
                      </a:lnTo>
                      <a:lnTo>
                        <a:pt x="654" y="55"/>
                      </a:lnTo>
                      <a:lnTo>
                        <a:pt x="585" y="70"/>
                      </a:lnTo>
                      <a:lnTo>
                        <a:pt x="515" y="78"/>
                      </a:lnTo>
                      <a:lnTo>
                        <a:pt x="468" y="82"/>
                      </a:lnTo>
                      <a:lnTo>
                        <a:pt x="428" y="84"/>
                      </a:lnTo>
                      <a:lnTo>
                        <a:pt x="358" y="84"/>
                      </a:lnTo>
                      <a:lnTo>
                        <a:pt x="314" y="81"/>
                      </a:lnTo>
                      <a:lnTo>
                        <a:pt x="274" y="76"/>
                      </a:lnTo>
                      <a:lnTo>
                        <a:pt x="229" y="73"/>
                      </a:lnTo>
                      <a:lnTo>
                        <a:pt x="190" y="66"/>
                      </a:lnTo>
                      <a:lnTo>
                        <a:pt x="140" y="57"/>
                      </a:lnTo>
                      <a:lnTo>
                        <a:pt x="96" y="44"/>
                      </a:lnTo>
                      <a:lnTo>
                        <a:pt x="49" y="2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2">
                    <a:alpha val="50195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38" name="Freeform 31"/>
              <p:cNvSpPr>
                <a:spLocks/>
              </p:cNvSpPr>
              <p:nvPr/>
            </p:nvSpPr>
            <p:spPr bwMode="auto">
              <a:xfrm>
                <a:off x="5217" y="774"/>
                <a:ext cx="156" cy="118"/>
              </a:xfrm>
              <a:custGeom>
                <a:avLst/>
                <a:gdLst>
                  <a:gd name="T0" fmla="*/ 83 w 156"/>
                  <a:gd name="T1" fmla="*/ 0 h 118"/>
                  <a:gd name="T2" fmla="*/ 134 w 156"/>
                  <a:gd name="T3" fmla="*/ 19 h 118"/>
                  <a:gd name="T4" fmla="*/ 152 w 156"/>
                  <a:gd name="T5" fmla="*/ 46 h 118"/>
                  <a:gd name="T6" fmla="*/ 155 w 156"/>
                  <a:gd name="T7" fmla="*/ 70 h 118"/>
                  <a:gd name="T8" fmla="*/ 155 w 156"/>
                  <a:gd name="T9" fmla="*/ 84 h 118"/>
                  <a:gd name="T10" fmla="*/ 146 w 156"/>
                  <a:gd name="T11" fmla="*/ 100 h 118"/>
                  <a:gd name="T12" fmla="*/ 126 w 156"/>
                  <a:gd name="T13" fmla="*/ 108 h 118"/>
                  <a:gd name="T14" fmla="*/ 105 w 156"/>
                  <a:gd name="T15" fmla="*/ 114 h 118"/>
                  <a:gd name="T16" fmla="*/ 86 w 156"/>
                  <a:gd name="T17" fmla="*/ 117 h 118"/>
                  <a:gd name="T18" fmla="*/ 69 w 156"/>
                  <a:gd name="T19" fmla="*/ 117 h 118"/>
                  <a:gd name="T20" fmla="*/ 41 w 156"/>
                  <a:gd name="T21" fmla="*/ 112 h 118"/>
                  <a:gd name="T22" fmla="*/ 21 w 156"/>
                  <a:gd name="T23" fmla="*/ 107 h 118"/>
                  <a:gd name="T24" fmla="*/ 9 w 156"/>
                  <a:gd name="T25" fmla="*/ 98 h 118"/>
                  <a:gd name="T26" fmla="*/ 2 w 156"/>
                  <a:gd name="T27" fmla="*/ 90 h 118"/>
                  <a:gd name="T28" fmla="*/ 0 w 156"/>
                  <a:gd name="T29" fmla="*/ 78 h 118"/>
                  <a:gd name="T30" fmla="*/ 2 w 156"/>
                  <a:gd name="T31" fmla="*/ 60 h 118"/>
                  <a:gd name="T32" fmla="*/ 9 w 156"/>
                  <a:gd name="T33" fmla="*/ 11 h 118"/>
                  <a:gd name="T34" fmla="*/ 83 w 156"/>
                  <a:gd name="T35" fmla="*/ 0 h 11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56" h="118">
                    <a:moveTo>
                      <a:pt x="83" y="0"/>
                    </a:moveTo>
                    <a:lnTo>
                      <a:pt x="134" y="19"/>
                    </a:lnTo>
                    <a:lnTo>
                      <a:pt x="152" y="46"/>
                    </a:lnTo>
                    <a:lnTo>
                      <a:pt x="155" y="70"/>
                    </a:lnTo>
                    <a:lnTo>
                      <a:pt x="155" y="84"/>
                    </a:lnTo>
                    <a:lnTo>
                      <a:pt x="146" y="100"/>
                    </a:lnTo>
                    <a:lnTo>
                      <a:pt x="126" y="108"/>
                    </a:lnTo>
                    <a:lnTo>
                      <a:pt x="105" y="114"/>
                    </a:lnTo>
                    <a:lnTo>
                      <a:pt x="86" y="117"/>
                    </a:lnTo>
                    <a:lnTo>
                      <a:pt x="69" y="117"/>
                    </a:lnTo>
                    <a:lnTo>
                      <a:pt x="41" y="112"/>
                    </a:lnTo>
                    <a:lnTo>
                      <a:pt x="21" y="107"/>
                    </a:lnTo>
                    <a:lnTo>
                      <a:pt x="9" y="98"/>
                    </a:lnTo>
                    <a:lnTo>
                      <a:pt x="2" y="90"/>
                    </a:lnTo>
                    <a:lnTo>
                      <a:pt x="0" y="78"/>
                    </a:lnTo>
                    <a:lnTo>
                      <a:pt x="2" y="60"/>
                    </a:lnTo>
                    <a:lnTo>
                      <a:pt x="9" y="11"/>
                    </a:lnTo>
                    <a:lnTo>
                      <a:pt x="83" y="0"/>
                    </a:lnTo>
                  </a:path>
                </a:pathLst>
              </a:custGeom>
              <a:solidFill>
                <a:schemeClr val="bg2">
                  <a:alpha val="50195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32"/>
              <p:cNvSpPr>
                <a:spLocks/>
              </p:cNvSpPr>
              <p:nvPr/>
            </p:nvSpPr>
            <p:spPr bwMode="auto">
              <a:xfrm>
                <a:off x="5213" y="787"/>
                <a:ext cx="88" cy="74"/>
              </a:xfrm>
              <a:custGeom>
                <a:avLst/>
                <a:gdLst>
                  <a:gd name="T0" fmla="*/ 0 w 88"/>
                  <a:gd name="T1" fmla="*/ 68 h 74"/>
                  <a:gd name="T2" fmla="*/ 11 w 88"/>
                  <a:gd name="T3" fmla="*/ 0 h 74"/>
                  <a:gd name="T4" fmla="*/ 54 w 88"/>
                  <a:gd name="T5" fmla="*/ 5 h 74"/>
                  <a:gd name="T6" fmla="*/ 87 w 88"/>
                  <a:gd name="T7" fmla="*/ 9 h 74"/>
                  <a:gd name="T8" fmla="*/ 78 w 88"/>
                  <a:gd name="T9" fmla="*/ 73 h 74"/>
                  <a:gd name="T10" fmla="*/ 75 w 88"/>
                  <a:gd name="T11" fmla="*/ 58 h 74"/>
                  <a:gd name="T12" fmla="*/ 65 w 88"/>
                  <a:gd name="T13" fmla="*/ 47 h 74"/>
                  <a:gd name="T14" fmla="*/ 47 w 88"/>
                  <a:gd name="T15" fmla="*/ 44 h 74"/>
                  <a:gd name="T16" fmla="*/ 27 w 88"/>
                  <a:gd name="T17" fmla="*/ 45 h 74"/>
                  <a:gd name="T18" fmla="*/ 11 w 88"/>
                  <a:gd name="T19" fmla="*/ 52 h 74"/>
                  <a:gd name="T20" fmla="*/ 0 w 88"/>
                  <a:gd name="T21" fmla="*/ 68 h 7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88" h="74">
                    <a:moveTo>
                      <a:pt x="0" y="68"/>
                    </a:moveTo>
                    <a:lnTo>
                      <a:pt x="11" y="0"/>
                    </a:lnTo>
                    <a:lnTo>
                      <a:pt x="54" y="5"/>
                    </a:lnTo>
                    <a:lnTo>
                      <a:pt x="87" y="9"/>
                    </a:lnTo>
                    <a:lnTo>
                      <a:pt x="78" y="73"/>
                    </a:lnTo>
                    <a:lnTo>
                      <a:pt x="75" y="58"/>
                    </a:lnTo>
                    <a:lnTo>
                      <a:pt x="65" y="47"/>
                    </a:lnTo>
                    <a:lnTo>
                      <a:pt x="47" y="44"/>
                    </a:lnTo>
                    <a:lnTo>
                      <a:pt x="27" y="45"/>
                    </a:lnTo>
                    <a:lnTo>
                      <a:pt x="11" y="52"/>
                    </a:lnTo>
                    <a:lnTo>
                      <a:pt x="0" y="68"/>
                    </a:lnTo>
                  </a:path>
                </a:pathLst>
              </a:custGeom>
              <a:solidFill>
                <a:schemeClr val="bg2">
                  <a:alpha val="50195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" name="Freeform 33"/>
              <p:cNvSpPr>
                <a:spLocks/>
              </p:cNvSpPr>
              <p:nvPr/>
            </p:nvSpPr>
            <p:spPr bwMode="auto">
              <a:xfrm>
                <a:off x="423" y="765"/>
                <a:ext cx="156" cy="118"/>
              </a:xfrm>
              <a:custGeom>
                <a:avLst/>
                <a:gdLst>
                  <a:gd name="T0" fmla="*/ 72 w 156"/>
                  <a:gd name="T1" fmla="*/ 0 h 118"/>
                  <a:gd name="T2" fmla="*/ 21 w 156"/>
                  <a:gd name="T3" fmla="*/ 19 h 118"/>
                  <a:gd name="T4" fmla="*/ 3 w 156"/>
                  <a:gd name="T5" fmla="*/ 46 h 118"/>
                  <a:gd name="T6" fmla="*/ 0 w 156"/>
                  <a:gd name="T7" fmla="*/ 70 h 118"/>
                  <a:gd name="T8" fmla="*/ 0 w 156"/>
                  <a:gd name="T9" fmla="*/ 84 h 118"/>
                  <a:gd name="T10" fmla="*/ 9 w 156"/>
                  <a:gd name="T11" fmla="*/ 100 h 118"/>
                  <a:gd name="T12" fmla="*/ 29 w 156"/>
                  <a:gd name="T13" fmla="*/ 108 h 118"/>
                  <a:gd name="T14" fmla="*/ 50 w 156"/>
                  <a:gd name="T15" fmla="*/ 114 h 118"/>
                  <a:gd name="T16" fmla="*/ 69 w 156"/>
                  <a:gd name="T17" fmla="*/ 117 h 118"/>
                  <a:gd name="T18" fmla="*/ 86 w 156"/>
                  <a:gd name="T19" fmla="*/ 117 h 118"/>
                  <a:gd name="T20" fmla="*/ 114 w 156"/>
                  <a:gd name="T21" fmla="*/ 112 h 118"/>
                  <a:gd name="T22" fmla="*/ 134 w 156"/>
                  <a:gd name="T23" fmla="*/ 107 h 118"/>
                  <a:gd name="T24" fmla="*/ 146 w 156"/>
                  <a:gd name="T25" fmla="*/ 98 h 118"/>
                  <a:gd name="T26" fmla="*/ 153 w 156"/>
                  <a:gd name="T27" fmla="*/ 90 h 118"/>
                  <a:gd name="T28" fmla="*/ 155 w 156"/>
                  <a:gd name="T29" fmla="*/ 78 h 118"/>
                  <a:gd name="T30" fmla="*/ 153 w 156"/>
                  <a:gd name="T31" fmla="*/ 60 h 118"/>
                  <a:gd name="T32" fmla="*/ 146 w 156"/>
                  <a:gd name="T33" fmla="*/ 11 h 118"/>
                  <a:gd name="T34" fmla="*/ 72 w 156"/>
                  <a:gd name="T35" fmla="*/ 0 h 11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56" h="118">
                    <a:moveTo>
                      <a:pt x="72" y="0"/>
                    </a:moveTo>
                    <a:lnTo>
                      <a:pt x="21" y="19"/>
                    </a:lnTo>
                    <a:lnTo>
                      <a:pt x="3" y="46"/>
                    </a:lnTo>
                    <a:lnTo>
                      <a:pt x="0" y="70"/>
                    </a:lnTo>
                    <a:lnTo>
                      <a:pt x="0" y="84"/>
                    </a:lnTo>
                    <a:lnTo>
                      <a:pt x="9" y="100"/>
                    </a:lnTo>
                    <a:lnTo>
                      <a:pt x="29" y="108"/>
                    </a:lnTo>
                    <a:lnTo>
                      <a:pt x="50" y="114"/>
                    </a:lnTo>
                    <a:lnTo>
                      <a:pt x="69" y="117"/>
                    </a:lnTo>
                    <a:lnTo>
                      <a:pt x="86" y="117"/>
                    </a:lnTo>
                    <a:lnTo>
                      <a:pt x="114" y="112"/>
                    </a:lnTo>
                    <a:lnTo>
                      <a:pt x="134" y="107"/>
                    </a:lnTo>
                    <a:lnTo>
                      <a:pt x="146" y="98"/>
                    </a:lnTo>
                    <a:lnTo>
                      <a:pt x="153" y="90"/>
                    </a:lnTo>
                    <a:lnTo>
                      <a:pt x="155" y="78"/>
                    </a:lnTo>
                    <a:lnTo>
                      <a:pt x="153" y="60"/>
                    </a:lnTo>
                    <a:lnTo>
                      <a:pt x="146" y="11"/>
                    </a:lnTo>
                    <a:lnTo>
                      <a:pt x="72" y="0"/>
                    </a:lnTo>
                  </a:path>
                </a:pathLst>
              </a:custGeom>
              <a:solidFill>
                <a:schemeClr val="bg2">
                  <a:alpha val="50195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" name="Freeform 34"/>
              <p:cNvSpPr>
                <a:spLocks/>
              </p:cNvSpPr>
              <p:nvPr/>
            </p:nvSpPr>
            <p:spPr bwMode="auto">
              <a:xfrm>
                <a:off x="495" y="779"/>
                <a:ext cx="88" cy="74"/>
              </a:xfrm>
              <a:custGeom>
                <a:avLst/>
                <a:gdLst>
                  <a:gd name="T0" fmla="*/ 87 w 88"/>
                  <a:gd name="T1" fmla="*/ 67 h 74"/>
                  <a:gd name="T2" fmla="*/ 76 w 88"/>
                  <a:gd name="T3" fmla="*/ 0 h 74"/>
                  <a:gd name="T4" fmla="*/ 33 w 88"/>
                  <a:gd name="T5" fmla="*/ 5 h 74"/>
                  <a:gd name="T6" fmla="*/ 0 w 88"/>
                  <a:gd name="T7" fmla="*/ 8 h 74"/>
                  <a:gd name="T8" fmla="*/ 9 w 88"/>
                  <a:gd name="T9" fmla="*/ 73 h 74"/>
                  <a:gd name="T10" fmla="*/ 12 w 88"/>
                  <a:gd name="T11" fmla="*/ 57 h 74"/>
                  <a:gd name="T12" fmla="*/ 22 w 88"/>
                  <a:gd name="T13" fmla="*/ 47 h 74"/>
                  <a:gd name="T14" fmla="*/ 40 w 88"/>
                  <a:gd name="T15" fmla="*/ 43 h 74"/>
                  <a:gd name="T16" fmla="*/ 60 w 88"/>
                  <a:gd name="T17" fmla="*/ 44 h 74"/>
                  <a:gd name="T18" fmla="*/ 76 w 88"/>
                  <a:gd name="T19" fmla="*/ 51 h 74"/>
                  <a:gd name="T20" fmla="*/ 87 w 88"/>
                  <a:gd name="T21" fmla="*/ 67 h 7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88" h="74">
                    <a:moveTo>
                      <a:pt x="87" y="67"/>
                    </a:moveTo>
                    <a:lnTo>
                      <a:pt x="76" y="0"/>
                    </a:lnTo>
                    <a:lnTo>
                      <a:pt x="33" y="5"/>
                    </a:lnTo>
                    <a:lnTo>
                      <a:pt x="0" y="8"/>
                    </a:lnTo>
                    <a:lnTo>
                      <a:pt x="9" y="73"/>
                    </a:lnTo>
                    <a:lnTo>
                      <a:pt x="12" y="57"/>
                    </a:lnTo>
                    <a:lnTo>
                      <a:pt x="22" y="47"/>
                    </a:lnTo>
                    <a:lnTo>
                      <a:pt x="40" y="43"/>
                    </a:lnTo>
                    <a:lnTo>
                      <a:pt x="60" y="44"/>
                    </a:lnTo>
                    <a:lnTo>
                      <a:pt x="76" y="51"/>
                    </a:lnTo>
                    <a:lnTo>
                      <a:pt x="87" y="67"/>
                    </a:lnTo>
                  </a:path>
                </a:pathLst>
              </a:custGeom>
              <a:solidFill>
                <a:schemeClr val="bg2">
                  <a:alpha val="50195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Line 35"/>
              <p:cNvSpPr>
                <a:spLocks noChangeShapeType="1"/>
              </p:cNvSpPr>
              <p:nvPr/>
            </p:nvSpPr>
            <p:spPr bwMode="auto">
              <a:xfrm flipV="1">
                <a:off x="1968" y="350"/>
                <a:ext cx="192" cy="87"/>
              </a:xfrm>
              <a:prstGeom prst="line">
                <a:avLst/>
              </a:prstGeom>
              <a:noFill/>
              <a:ln w="12700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6" name="Freeform 36"/>
              <p:cNvSpPr>
                <a:spLocks/>
              </p:cNvSpPr>
              <p:nvPr/>
            </p:nvSpPr>
            <p:spPr bwMode="auto">
              <a:xfrm>
                <a:off x="1356" y="63"/>
                <a:ext cx="2967" cy="457"/>
              </a:xfrm>
              <a:custGeom>
                <a:avLst/>
                <a:gdLst>
                  <a:gd name="T0" fmla="*/ 0 w 2967"/>
                  <a:gd name="T1" fmla="*/ 122 h 457"/>
                  <a:gd name="T2" fmla="*/ 207 w 2967"/>
                  <a:gd name="T3" fmla="*/ 78 h 457"/>
                  <a:gd name="T4" fmla="*/ 442 w 2967"/>
                  <a:gd name="T5" fmla="*/ 48 h 457"/>
                  <a:gd name="T6" fmla="*/ 640 w 2967"/>
                  <a:gd name="T7" fmla="*/ 32 h 457"/>
                  <a:gd name="T8" fmla="*/ 897 w 2967"/>
                  <a:gd name="T9" fmla="*/ 16 h 457"/>
                  <a:gd name="T10" fmla="*/ 1215 w 2967"/>
                  <a:gd name="T11" fmla="*/ 2 h 457"/>
                  <a:gd name="T12" fmla="*/ 1392 w 2967"/>
                  <a:gd name="T13" fmla="*/ 0 h 457"/>
                  <a:gd name="T14" fmla="*/ 1710 w 2967"/>
                  <a:gd name="T15" fmla="*/ 0 h 457"/>
                  <a:gd name="T16" fmla="*/ 1997 w 2967"/>
                  <a:gd name="T17" fmla="*/ 10 h 457"/>
                  <a:gd name="T18" fmla="*/ 2258 w 2967"/>
                  <a:gd name="T19" fmla="*/ 21 h 457"/>
                  <a:gd name="T20" fmla="*/ 2493 w 2967"/>
                  <a:gd name="T21" fmla="*/ 38 h 457"/>
                  <a:gd name="T22" fmla="*/ 2674 w 2967"/>
                  <a:gd name="T23" fmla="*/ 54 h 457"/>
                  <a:gd name="T24" fmla="*/ 2828 w 2967"/>
                  <a:gd name="T25" fmla="*/ 73 h 457"/>
                  <a:gd name="T26" fmla="*/ 2966 w 2967"/>
                  <a:gd name="T27" fmla="*/ 92 h 457"/>
                  <a:gd name="T28" fmla="*/ 2966 w 2967"/>
                  <a:gd name="T29" fmla="*/ 456 h 457"/>
                  <a:gd name="T30" fmla="*/ 2833 w 2967"/>
                  <a:gd name="T31" fmla="*/ 434 h 457"/>
                  <a:gd name="T32" fmla="*/ 2563 w 2967"/>
                  <a:gd name="T33" fmla="*/ 399 h 457"/>
                  <a:gd name="T34" fmla="*/ 2382 w 2967"/>
                  <a:gd name="T35" fmla="*/ 382 h 457"/>
                  <a:gd name="T36" fmla="*/ 2134 w 2967"/>
                  <a:gd name="T37" fmla="*/ 366 h 457"/>
                  <a:gd name="T38" fmla="*/ 1944 w 2967"/>
                  <a:gd name="T39" fmla="*/ 358 h 457"/>
                  <a:gd name="T40" fmla="*/ 1746 w 2967"/>
                  <a:gd name="T41" fmla="*/ 350 h 457"/>
                  <a:gd name="T42" fmla="*/ 1529 w 2967"/>
                  <a:gd name="T43" fmla="*/ 350 h 457"/>
                  <a:gd name="T44" fmla="*/ 1295 w 2967"/>
                  <a:gd name="T45" fmla="*/ 350 h 457"/>
                  <a:gd name="T46" fmla="*/ 1047 w 2967"/>
                  <a:gd name="T47" fmla="*/ 355 h 457"/>
                  <a:gd name="T48" fmla="*/ 853 w 2967"/>
                  <a:gd name="T49" fmla="*/ 363 h 457"/>
                  <a:gd name="T50" fmla="*/ 654 w 2967"/>
                  <a:gd name="T51" fmla="*/ 374 h 457"/>
                  <a:gd name="T52" fmla="*/ 468 w 2967"/>
                  <a:gd name="T53" fmla="*/ 388 h 457"/>
                  <a:gd name="T54" fmla="*/ 296 w 2967"/>
                  <a:gd name="T55" fmla="*/ 404 h 457"/>
                  <a:gd name="T56" fmla="*/ 150 w 2967"/>
                  <a:gd name="T57" fmla="*/ 423 h 457"/>
                  <a:gd name="T58" fmla="*/ 13 w 2967"/>
                  <a:gd name="T59" fmla="*/ 445 h 457"/>
                  <a:gd name="T60" fmla="*/ 0 w 2967"/>
                  <a:gd name="T61" fmla="*/ 122 h 4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967" h="457">
                    <a:moveTo>
                      <a:pt x="0" y="122"/>
                    </a:moveTo>
                    <a:lnTo>
                      <a:pt x="207" y="78"/>
                    </a:lnTo>
                    <a:lnTo>
                      <a:pt x="442" y="48"/>
                    </a:lnTo>
                    <a:lnTo>
                      <a:pt x="640" y="32"/>
                    </a:lnTo>
                    <a:lnTo>
                      <a:pt x="897" y="16"/>
                    </a:lnTo>
                    <a:lnTo>
                      <a:pt x="1215" y="2"/>
                    </a:lnTo>
                    <a:lnTo>
                      <a:pt x="1392" y="0"/>
                    </a:lnTo>
                    <a:lnTo>
                      <a:pt x="1710" y="0"/>
                    </a:lnTo>
                    <a:lnTo>
                      <a:pt x="1997" y="10"/>
                    </a:lnTo>
                    <a:lnTo>
                      <a:pt x="2258" y="21"/>
                    </a:lnTo>
                    <a:lnTo>
                      <a:pt x="2493" y="38"/>
                    </a:lnTo>
                    <a:lnTo>
                      <a:pt x="2674" y="54"/>
                    </a:lnTo>
                    <a:lnTo>
                      <a:pt x="2828" y="73"/>
                    </a:lnTo>
                    <a:lnTo>
                      <a:pt x="2966" y="92"/>
                    </a:lnTo>
                    <a:lnTo>
                      <a:pt x="2966" y="456"/>
                    </a:lnTo>
                    <a:lnTo>
                      <a:pt x="2833" y="434"/>
                    </a:lnTo>
                    <a:lnTo>
                      <a:pt x="2563" y="399"/>
                    </a:lnTo>
                    <a:lnTo>
                      <a:pt x="2382" y="382"/>
                    </a:lnTo>
                    <a:lnTo>
                      <a:pt x="2134" y="366"/>
                    </a:lnTo>
                    <a:lnTo>
                      <a:pt x="1944" y="358"/>
                    </a:lnTo>
                    <a:lnTo>
                      <a:pt x="1746" y="350"/>
                    </a:lnTo>
                    <a:lnTo>
                      <a:pt x="1529" y="350"/>
                    </a:lnTo>
                    <a:lnTo>
                      <a:pt x="1295" y="350"/>
                    </a:lnTo>
                    <a:lnTo>
                      <a:pt x="1047" y="355"/>
                    </a:lnTo>
                    <a:lnTo>
                      <a:pt x="853" y="363"/>
                    </a:lnTo>
                    <a:lnTo>
                      <a:pt x="654" y="374"/>
                    </a:lnTo>
                    <a:lnTo>
                      <a:pt x="468" y="388"/>
                    </a:lnTo>
                    <a:lnTo>
                      <a:pt x="296" y="404"/>
                    </a:lnTo>
                    <a:lnTo>
                      <a:pt x="150" y="423"/>
                    </a:lnTo>
                    <a:lnTo>
                      <a:pt x="13" y="445"/>
                    </a:lnTo>
                    <a:lnTo>
                      <a:pt x="0" y="122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77" name="Freeform 37"/>
              <p:cNvSpPr>
                <a:spLocks/>
              </p:cNvSpPr>
              <p:nvPr/>
            </p:nvSpPr>
            <p:spPr bwMode="auto">
              <a:xfrm>
                <a:off x="555" y="159"/>
                <a:ext cx="823" cy="431"/>
              </a:xfrm>
              <a:custGeom>
                <a:avLst/>
                <a:gdLst>
                  <a:gd name="T0" fmla="*/ 815 w 823"/>
                  <a:gd name="T1" fmla="*/ 27 h 431"/>
                  <a:gd name="T2" fmla="*/ 822 w 823"/>
                  <a:gd name="T3" fmla="*/ 350 h 431"/>
                  <a:gd name="T4" fmla="*/ 746 w 823"/>
                  <a:gd name="T5" fmla="*/ 382 h 431"/>
                  <a:gd name="T6" fmla="*/ 676 w 823"/>
                  <a:gd name="T7" fmla="*/ 404 h 431"/>
                  <a:gd name="T8" fmla="*/ 619 w 823"/>
                  <a:gd name="T9" fmla="*/ 415 h 431"/>
                  <a:gd name="T10" fmla="*/ 571 w 823"/>
                  <a:gd name="T11" fmla="*/ 421 h 431"/>
                  <a:gd name="T12" fmla="*/ 517 w 823"/>
                  <a:gd name="T13" fmla="*/ 427 h 431"/>
                  <a:gd name="T14" fmla="*/ 427 w 823"/>
                  <a:gd name="T15" fmla="*/ 430 h 431"/>
                  <a:gd name="T16" fmla="*/ 344 w 823"/>
                  <a:gd name="T17" fmla="*/ 423 h 431"/>
                  <a:gd name="T18" fmla="*/ 259 w 823"/>
                  <a:gd name="T19" fmla="*/ 410 h 431"/>
                  <a:gd name="T20" fmla="*/ 177 w 823"/>
                  <a:gd name="T21" fmla="*/ 388 h 431"/>
                  <a:gd name="T22" fmla="*/ 105 w 823"/>
                  <a:gd name="T23" fmla="*/ 358 h 431"/>
                  <a:gd name="T24" fmla="*/ 41 w 823"/>
                  <a:gd name="T25" fmla="*/ 325 h 431"/>
                  <a:gd name="T26" fmla="*/ 0 w 823"/>
                  <a:gd name="T27" fmla="*/ 294 h 431"/>
                  <a:gd name="T28" fmla="*/ 0 w 823"/>
                  <a:gd name="T29" fmla="*/ 0 h 431"/>
                  <a:gd name="T30" fmla="*/ 46 w 823"/>
                  <a:gd name="T31" fmla="*/ 25 h 431"/>
                  <a:gd name="T32" fmla="*/ 105 w 823"/>
                  <a:gd name="T33" fmla="*/ 47 h 431"/>
                  <a:gd name="T34" fmla="*/ 175 w 823"/>
                  <a:gd name="T35" fmla="*/ 66 h 431"/>
                  <a:gd name="T36" fmla="*/ 244 w 823"/>
                  <a:gd name="T37" fmla="*/ 81 h 431"/>
                  <a:gd name="T38" fmla="*/ 314 w 823"/>
                  <a:gd name="T39" fmla="*/ 89 h 431"/>
                  <a:gd name="T40" fmla="*/ 361 w 823"/>
                  <a:gd name="T41" fmla="*/ 93 h 431"/>
                  <a:gd name="T42" fmla="*/ 401 w 823"/>
                  <a:gd name="T43" fmla="*/ 95 h 431"/>
                  <a:gd name="T44" fmla="*/ 471 w 823"/>
                  <a:gd name="T45" fmla="*/ 95 h 431"/>
                  <a:gd name="T46" fmla="*/ 515 w 823"/>
                  <a:gd name="T47" fmla="*/ 92 h 431"/>
                  <a:gd name="T48" fmla="*/ 555 w 823"/>
                  <a:gd name="T49" fmla="*/ 87 h 431"/>
                  <a:gd name="T50" fmla="*/ 600 w 823"/>
                  <a:gd name="T51" fmla="*/ 84 h 431"/>
                  <a:gd name="T52" fmla="*/ 640 w 823"/>
                  <a:gd name="T53" fmla="*/ 76 h 431"/>
                  <a:gd name="T54" fmla="*/ 689 w 823"/>
                  <a:gd name="T55" fmla="*/ 67 h 431"/>
                  <a:gd name="T56" fmla="*/ 733 w 823"/>
                  <a:gd name="T57" fmla="*/ 55 h 431"/>
                  <a:gd name="T58" fmla="*/ 777 w 823"/>
                  <a:gd name="T59" fmla="*/ 41 h 431"/>
                  <a:gd name="T60" fmla="*/ 815 w 823"/>
                  <a:gd name="T61" fmla="*/ 27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823" h="431">
                    <a:moveTo>
                      <a:pt x="815" y="27"/>
                    </a:moveTo>
                    <a:lnTo>
                      <a:pt x="822" y="350"/>
                    </a:lnTo>
                    <a:lnTo>
                      <a:pt x="746" y="382"/>
                    </a:lnTo>
                    <a:lnTo>
                      <a:pt x="676" y="404"/>
                    </a:lnTo>
                    <a:lnTo>
                      <a:pt x="619" y="415"/>
                    </a:lnTo>
                    <a:lnTo>
                      <a:pt x="571" y="421"/>
                    </a:lnTo>
                    <a:lnTo>
                      <a:pt x="517" y="427"/>
                    </a:lnTo>
                    <a:lnTo>
                      <a:pt x="427" y="430"/>
                    </a:lnTo>
                    <a:lnTo>
                      <a:pt x="344" y="423"/>
                    </a:lnTo>
                    <a:lnTo>
                      <a:pt x="259" y="410"/>
                    </a:lnTo>
                    <a:lnTo>
                      <a:pt x="177" y="388"/>
                    </a:lnTo>
                    <a:lnTo>
                      <a:pt x="105" y="358"/>
                    </a:lnTo>
                    <a:lnTo>
                      <a:pt x="41" y="325"/>
                    </a:lnTo>
                    <a:lnTo>
                      <a:pt x="0" y="294"/>
                    </a:lnTo>
                    <a:lnTo>
                      <a:pt x="0" y="0"/>
                    </a:lnTo>
                    <a:lnTo>
                      <a:pt x="46" y="25"/>
                    </a:lnTo>
                    <a:lnTo>
                      <a:pt x="105" y="47"/>
                    </a:lnTo>
                    <a:lnTo>
                      <a:pt x="175" y="66"/>
                    </a:lnTo>
                    <a:lnTo>
                      <a:pt x="244" y="81"/>
                    </a:lnTo>
                    <a:lnTo>
                      <a:pt x="314" y="89"/>
                    </a:lnTo>
                    <a:lnTo>
                      <a:pt x="361" y="93"/>
                    </a:lnTo>
                    <a:lnTo>
                      <a:pt x="401" y="95"/>
                    </a:lnTo>
                    <a:lnTo>
                      <a:pt x="471" y="95"/>
                    </a:lnTo>
                    <a:lnTo>
                      <a:pt x="515" y="92"/>
                    </a:lnTo>
                    <a:lnTo>
                      <a:pt x="555" y="87"/>
                    </a:lnTo>
                    <a:lnTo>
                      <a:pt x="600" y="84"/>
                    </a:lnTo>
                    <a:lnTo>
                      <a:pt x="640" y="76"/>
                    </a:lnTo>
                    <a:lnTo>
                      <a:pt x="689" y="67"/>
                    </a:lnTo>
                    <a:lnTo>
                      <a:pt x="733" y="55"/>
                    </a:lnTo>
                    <a:lnTo>
                      <a:pt x="777" y="41"/>
                    </a:lnTo>
                    <a:lnTo>
                      <a:pt x="815" y="27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5" name="Freeform 38"/>
              <p:cNvSpPr>
                <a:spLocks/>
              </p:cNvSpPr>
              <p:nvPr/>
            </p:nvSpPr>
            <p:spPr bwMode="auto">
              <a:xfrm>
                <a:off x="102" y="573"/>
                <a:ext cx="551" cy="340"/>
              </a:xfrm>
              <a:custGeom>
                <a:avLst/>
                <a:gdLst>
                  <a:gd name="T0" fmla="*/ 16 w 551"/>
                  <a:gd name="T1" fmla="*/ 53 h 340"/>
                  <a:gd name="T2" fmla="*/ 0 w 551"/>
                  <a:gd name="T3" fmla="*/ 122 h 340"/>
                  <a:gd name="T4" fmla="*/ 10 w 551"/>
                  <a:gd name="T5" fmla="*/ 146 h 340"/>
                  <a:gd name="T6" fmla="*/ 33 w 551"/>
                  <a:gd name="T7" fmla="*/ 184 h 340"/>
                  <a:gd name="T8" fmla="*/ 57 w 551"/>
                  <a:gd name="T9" fmla="*/ 217 h 340"/>
                  <a:gd name="T10" fmla="*/ 85 w 551"/>
                  <a:gd name="T11" fmla="*/ 244 h 340"/>
                  <a:gd name="T12" fmla="*/ 120 w 551"/>
                  <a:gd name="T13" fmla="*/ 271 h 340"/>
                  <a:gd name="T14" fmla="*/ 153 w 551"/>
                  <a:gd name="T15" fmla="*/ 290 h 340"/>
                  <a:gd name="T16" fmla="*/ 189 w 551"/>
                  <a:gd name="T17" fmla="*/ 309 h 340"/>
                  <a:gd name="T18" fmla="*/ 235 w 551"/>
                  <a:gd name="T19" fmla="*/ 325 h 340"/>
                  <a:gd name="T20" fmla="*/ 270 w 551"/>
                  <a:gd name="T21" fmla="*/ 333 h 340"/>
                  <a:gd name="T22" fmla="*/ 312 w 551"/>
                  <a:gd name="T23" fmla="*/ 339 h 340"/>
                  <a:gd name="T24" fmla="*/ 351 w 551"/>
                  <a:gd name="T25" fmla="*/ 339 h 340"/>
                  <a:gd name="T26" fmla="*/ 393 w 551"/>
                  <a:gd name="T27" fmla="*/ 334 h 340"/>
                  <a:gd name="T28" fmla="*/ 436 w 551"/>
                  <a:gd name="T29" fmla="*/ 322 h 340"/>
                  <a:gd name="T30" fmla="*/ 475 w 551"/>
                  <a:gd name="T31" fmla="*/ 303 h 340"/>
                  <a:gd name="T32" fmla="*/ 498 w 551"/>
                  <a:gd name="T33" fmla="*/ 287 h 340"/>
                  <a:gd name="T34" fmla="*/ 526 w 551"/>
                  <a:gd name="T35" fmla="*/ 263 h 340"/>
                  <a:gd name="T36" fmla="*/ 541 w 551"/>
                  <a:gd name="T37" fmla="*/ 243 h 340"/>
                  <a:gd name="T38" fmla="*/ 550 w 551"/>
                  <a:gd name="T39" fmla="*/ 227 h 340"/>
                  <a:gd name="T40" fmla="*/ 550 w 551"/>
                  <a:gd name="T41" fmla="*/ 209 h 340"/>
                  <a:gd name="T42" fmla="*/ 544 w 551"/>
                  <a:gd name="T43" fmla="*/ 187 h 340"/>
                  <a:gd name="T44" fmla="*/ 532 w 551"/>
                  <a:gd name="T45" fmla="*/ 171 h 340"/>
                  <a:gd name="T46" fmla="*/ 523 w 551"/>
                  <a:gd name="T47" fmla="*/ 135 h 340"/>
                  <a:gd name="T48" fmla="*/ 519 w 551"/>
                  <a:gd name="T49" fmla="*/ 116 h 340"/>
                  <a:gd name="T50" fmla="*/ 267 w 551"/>
                  <a:gd name="T51" fmla="*/ 133 h 340"/>
                  <a:gd name="T52" fmla="*/ 234 w 551"/>
                  <a:gd name="T53" fmla="*/ 126 h 340"/>
                  <a:gd name="T54" fmla="*/ 193 w 551"/>
                  <a:gd name="T55" fmla="*/ 114 h 340"/>
                  <a:gd name="T56" fmla="*/ 162 w 551"/>
                  <a:gd name="T57" fmla="*/ 97 h 340"/>
                  <a:gd name="T58" fmla="*/ 129 w 551"/>
                  <a:gd name="T59" fmla="*/ 77 h 340"/>
                  <a:gd name="T60" fmla="*/ 97 w 551"/>
                  <a:gd name="T61" fmla="*/ 48 h 340"/>
                  <a:gd name="T62" fmla="*/ 78 w 551"/>
                  <a:gd name="T63" fmla="*/ 24 h 340"/>
                  <a:gd name="T64" fmla="*/ 60 w 551"/>
                  <a:gd name="T65" fmla="*/ 0 h 340"/>
                  <a:gd name="T66" fmla="*/ 16 w 551"/>
                  <a:gd name="T67" fmla="*/ 53 h 34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551" h="340">
                    <a:moveTo>
                      <a:pt x="16" y="53"/>
                    </a:moveTo>
                    <a:lnTo>
                      <a:pt x="0" y="122"/>
                    </a:lnTo>
                    <a:lnTo>
                      <a:pt x="10" y="146"/>
                    </a:lnTo>
                    <a:lnTo>
                      <a:pt x="33" y="184"/>
                    </a:lnTo>
                    <a:lnTo>
                      <a:pt x="57" y="217"/>
                    </a:lnTo>
                    <a:lnTo>
                      <a:pt x="85" y="244"/>
                    </a:lnTo>
                    <a:lnTo>
                      <a:pt x="120" y="271"/>
                    </a:lnTo>
                    <a:lnTo>
                      <a:pt x="153" y="290"/>
                    </a:lnTo>
                    <a:lnTo>
                      <a:pt x="189" y="309"/>
                    </a:lnTo>
                    <a:lnTo>
                      <a:pt x="235" y="325"/>
                    </a:lnTo>
                    <a:lnTo>
                      <a:pt x="270" y="333"/>
                    </a:lnTo>
                    <a:lnTo>
                      <a:pt x="312" y="339"/>
                    </a:lnTo>
                    <a:lnTo>
                      <a:pt x="351" y="339"/>
                    </a:lnTo>
                    <a:lnTo>
                      <a:pt x="393" y="334"/>
                    </a:lnTo>
                    <a:lnTo>
                      <a:pt x="436" y="322"/>
                    </a:lnTo>
                    <a:lnTo>
                      <a:pt x="475" y="303"/>
                    </a:lnTo>
                    <a:lnTo>
                      <a:pt x="498" y="287"/>
                    </a:lnTo>
                    <a:lnTo>
                      <a:pt x="526" y="263"/>
                    </a:lnTo>
                    <a:lnTo>
                      <a:pt x="541" y="243"/>
                    </a:lnTo>
                    <a:lnTo>
                      <a:pt x="550" y="227"/>
                    </a:lnTo>
                    <a:lnTo>
                      <a:pt x="550" y="209"/>
                    </a:lnTo>
                    <a:lnTo>
                      <a:pt x="544" y="187"/>
                    </a:lnTo>
                    <a:lnTo>
                      <a:pt x="532" y="171"/>
                    </a:lnTo>
                    <a:lnTo>
                      <a:pt x="523" y="135"/>
                    </a:lnTo>
                    <a:lnTo>
                      <a:pt x="519" y="116"/>
                    </a:lnTo>
                    <a:lnTo>
                      <a:pt x="267" y="133"/>
                    </a:lnTo>
                    <a:lnTo>
                      <a:pt x="234" y="126"/>
                    </a:lnTo>
                    <a:lnTo>
                      <a:pt x="193" y="114"/>
                    </a:lnTo>
                    <a:lnTo>
                      <a:pt x="162" y="97"/>
                    </a:lnTo>
                    <a:lnTo>
                      <a:pt x="129" y="77"/>
                    </a:lnTo>
                    <a:lnTo>
                      <a:pt x="97" y="48"/>
                    </a:lnTo>
                    <a:lnTo>
                      <a:pt x="78" y="24"/>
                    </a:lnTo>
                    <a:lnTo>
                      <a:pt x="60" y="0"/>
                    </a:lnTo>
                    <a:lnTo>
                      <a:pt x="16" y="53"/>
                    </a:lnTo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9" name="Freeform 39"/>
              <p:cNvSpPr>
                <a:spLocks/>
              </p:cNvSpPr>
              <p:nvPr/>
            </p:nvSpPr>
            <p:spPr bwMode="auto">
              <a:xfrm>
                <a:off x="82" y="160"/>
                <a:ext cx="475" cy="552"/>
              </a:xfrm>
              <a:custGeom>
                <a:avLst/>
                <a:gdLst>
                  <a:gd name="T0" fmla="*/ 474 w 475"/>
                  <a:gd name="T1" fmla="*/ 0 h 552"/>
                  <a:gd name="T2" fmla="*/ 474 w 475"/>
                  <a:gd name="T3" fmla="*/ 294 h 552"/>
                  <a:gd name="T4" fmla="*/ 446 w 475"/>
                  <a:gd name="T5" fmla="*/ 291 h 552"/>
                  <a:gd name="T6" fmla="*/ 411 w 475"/>
                  <a:gd name="T7" fmla="*/ 293 h 552"/>
                  <a:gd name="T8" fmla="*/ 353 w 475"/>
                  <a:gd name="T9" fmla="*/ 299 h 552"/>
                  <a:gd name="T10" fmla="*/ 296 w 475"/>
                  <a:gd name="T11" fmla="*/ 310 h 552"/>
                  <a:gd name="T12" fmla="*/ 243 w 475"/>
                  <a:gd name="T13" fmla="*/ 323 h 552"/>
                  <a:gd name="T14" fmla="*/ 200 w 475"/>
                  <a:gd name="T15" fmla="*/ 339 h 552"/>
                  <a:gd name="T16" fmla="*/ 149 w 475"/>
                  <a:gd name="T17" fmla="*/ 364 h 552"/>
                  <a:gd name="T18" fmla="*/ 110 w 475"/>
                  <a:gd name="T19" fmla="*/ 390 h 552"/>
                  <a:gd name="T20" fmla="*/ 81 w 475"/>
                  <a:gd name="T21" fmla="*/ 415 h 552"/>
                  <a:gd name="T22" fmla="*/ 60 w 475"/>
                  <a:gd name="T23" fmla="*/ 439 h 552"/>
                  <a:gd name="T24" fmla="*/ 47 w 475"/>
                  <a:gd name="T25" fmla="*/ 461 h 552"/>
                  <a:gd name="T26" fmla="*/ 35 w 475"/>
                  <a:gd name="T27" fmla="*/ 488 h 552"/>
                  <a:gd name="T28" fmla="*/ 30 w 475"/>
                  <a:gd name="T29" fmla="*/ 513 h 552"/>
                  <a:gd name="T30" fmla="*/ 23 w 475"/>
                  <a:gd name="T31" fmla="*/ 551 h 552"/>
                  <a:gd name="T32" fmla="*/ 17 w 475"/>
                  <a:gd name="T33" fmla="*/ 518 h 552"/>
                  <a:gd name="T34" fmla="*/ 8 w 475"/>
                  <a:gd name="T35" fmla="*/ 481 h 552"/>
                  <a:gd name="T36" fmla="*/ 5 w 475"/>
                  <a:gd name="T37" fmla="*/ 453 h 552"/>
                  <a:gd name="T38" fmla="*/ 0 w 475"/>
                  <a:gd name="T39" fmla="*/ 420 h 552"/>
                  <a:gd name="T40" fmla="*/ 2 w 475"/>
                  <a:gd name="T41" fmla="*/ 393 h 552"/>
                  <a:gd name="T42" fmla="*/ 8 w 475"/>
                  <a:gd name="T43" fmla="*/ 361 h 552"/>
                  <a:gd name="T44" fmla="*/ 15 w 475"/>
                  <a:gd name="T45" fmla="*/ 317 h 552"/>
                  <a:gd name="T46" fmla="*/ 30 w 475"/>
                  <a:gd name="T47" fmla="*/ 279 h 552"/>
                  <a:gd name="T48" fmla="*/ 50 w 475"/>
                  <a:gd name="T49" fmla="*/ 238 h 552"/>
                  <a:gd name="T50" fmla="*/ 75 w 475"/>
                  <a:gd name="T51" fmla="*/ 196 h 552"/>
                  <a:gd name="T52" fmla="*/ 111 w 475"/>
                  <a:gd name="T53" fmla="*/ 152 h 552"/>
                  <a:gd name="T54" fmla="*/ 152 w 475"/>
                  <a:gd name="T55" fmla="*/ 116 h 552"/>
                  <a:gd name="T56" fmla="*/ 188 w 475"/>
                  <a:gd name="T57" fmla="*/ 87 h 552"/>
                  <a:gd name="T58" fmla="*/ 233 w 475"/>
                  <a:gd name="T59" fmla="*/ 60 h 552"/>
                  <a:gd name="T60" fmla="*/ 279 w 475"/>
                  <a:gd name="T61" fmla="*/ 40 h 552"/>
                  <a:gd name="T62" fmla="*/ 333 w 475"/>
                  <a:gd name="T63" fmla="*/ 21 h 552"/>
                  <a:gd name="T64" fmla="*/ 380 w 475"/>
                  <a:gd name="T65" fmla="*/ 10 h 552"/>
                  <a:gd name="T66" fmla="*/ 435 w 475"/>
                  <a:gd name="T67" fmla="*/ 3 h 552"/>
                  <a:gd name="T68" fmla="*/ 474 w 475"/>
                  <a:gd name="T69" fmla="*/ 0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75" h="552">
                    <a:moveTo>
                      <a:pt x="474" y="0"/>
                    </a:moveTo>
                    <a:lnTo>
                      <a:pt x="474" y="294"/>
                    </a:lnTo>
                    <a:lnTo>
                      <a:pt x="446" y="291"/>
                    </a:lnTo>
                    <a:lnTo>
                      <a:pt x="411" y="293"/>
                    </a:lnTo>
                    <a:lnTo>
                      <a:pt x="353" y="299"/>
                    </a:lnTo>
                    <a:lnTo>
                      <a:pt x="296" y="310"/>
                    </a:lnTo>
                    <a:lnTo>
                      <a:pt x="243" y="323"/>
                    </a:lnTo>
                    <a:lnTo>
                      <a:pt x="200" y="339"/>
                    </a:lnTo>
                    <a:lnTo>
                      <a:pt x="149" y="364"/>
                    </a:lnTo>
                    <a:lnTo>
                      <a:pt x="110" y="390"/>
                    </a:lnTo>
                    <a:lnTo>
                      <a:pt x="81" y="415"/>
                    </a:lnTo>
                    <a:lnTo>
                      <a:pt x="60" y="439"/>
                    </a:lnTo>
                    <a:lnTo>
                      <a:pt x="47" y="461"/>
                    </a:lnTo>
                    <a:lnTo>
                      <a:pt x="35" y="488"/>
                    </a:lnTo>
                    <a:lnTo>
                      <a:pt x="30" y="513"/>
                    </a:lnTo>
                    <a:lnTo>
                      <a:pt x="23" y="551"/>
                    </a:lnTo>
                    <a:lnTo>
                      <a:pt x="17" y="518"/>
                    </a:lnTo>
                    <a:lnTo>
                      <a:pt x="8" y="481"/>
                    </a:lnTo>
                    <a:lnTo>
                      <a:pt x="5" y="453"/>
                    </a:lnTo>
                    <a:lnTo>
                      <a:pt x="0" y="420"/>
                    </a:lnTo>
                    <a:lnTo>
                      <a:pt x="2" y="393"/>
                    </a:lnTo>
                    <a:lnTo>
                      <a:pt x="8" y="361"/>
                    </a:lnTo>
                    <a:lnTo>
                      <a:pt x="15" y="317"/>
                    </a:lnTo>
                    <a:lnTo>
                      <a:pt x="30" y="279"/>
                    </a:lnTo>
                    <a:lnTo>
                      <a:pt x="50" y="238"/>
                    </a:lnTo>
                    <a:lnTo>
                      <a:pt x="75" y="196"/>
                    </a:lnTo>
                    <a:lnTo>
                      <a:pt x="111" y="152"/>
                    </a:lnTo>
                    <a:lnTo>
                      <a:pt x="152" y="116"/>
                    </a:lnTo>
                    <a:lnTo>
                      <a:pt x="188" y="87"/>
                    </a:lnTo>
                    <a:lnTo>
                      <a:pt x="233" y="60"/>
                    </a:lnTo>
                    <a:lnTo>
                      <a:pt x="279" y="40"/>
                    </a:lnTo>
                    <a:lnTo>
                      <a:pt x="333" y="21"/>
                    </a:lnTo>
                    <a:lnTo>
                      <a:pt x="380" y="10"/>
                    </a:lnTo>
                    <a:lnTo>
                      <a:pt x="435" y="3"/>
                    </a:lnTo>
                    <a:lnTo>
                      <a:pt x="474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7" name="Freeform 40"/>
              <p:cNvSpPr>
                <a:spLocks/>
              </p:cNvSpPr>
              <p:nvPr/>
            </p:nvSpPr>
            <p:spPr bwMode="auto">
              <a:xfrm>
                <a:off x="370" y="727"/>
                <a:ext cx="156" cy="118"/>
              </a:xfrm>
              <a:custGeom>
                <a:avLst/>
                <a:gdLst>
                  <a:gd name="T0" fmla="*/ 72 w 156"/>
                  <a:gd name="T1" fmla="*/ 0 h 118"/>
                  <a:gd name="T2" fmla="*/ 21 w 156"/>
                  <a:gd name="T3" fmla="*/ 19 h 118"/>
                  <a:gd name="T4" fmla="*/ 3 w 156"/>
                  <a:gd name="T5" fmla="*/ 46 h 118"/>
                  <a:gd name="T6" fmla="*/ 0 w 156"/>
                  <a:gd name="T7" fmla="*/ 70 h 118"/>
                  <a:gd name="T8" fmla="*/ 0 w 156"/>
                  <a:gd name="T9" fmla="*/ 84 h 118"/>
                  <a:gd name="T10" fmla="*/ 9 w 156"/>
                  <a:gd name="T11" fmla="*/ 100 h 118"/>
                  <a:gd name="T12" fmla="*/ 29 w 156"/>
                  <a:gd name="T13" fmla="*/ 108 h 118"/>
                  <a:gd name="T14" fmla="*/ 50 w 156"/>
                  <a:gd name="T15" fmla="*/ 114 h 118"/>
                  <a:gd name="T16" fmla="*/ 69 w 156"/>
                  <a:gd name="T17" fmla="*/ 117 h 118"/>
                  <a:gd name="T18" fmla="*/ 86 w 156"/>
                  <a:gd name="T19" fmla="*/ 117 h 118"/>
                  <a:gd name="T20" fmla="*/ 114 w 156"/>
                  <a:gd name="T21" fmla="*/ 112 h 118"/>
                  <a:gd name="T22" fmla="*/ 134 w 156"/>
                  <a:gd name="T23" fmla="*/ 107 h 118"/>
                  <a:gd name="T24" fmla="*/ 146 w 156"/>
                  <a:gd name="T25" fmla="*/ 98 h 118"/>
                  <a:gd name="T26" fmla="*/ 153 w 156"/>
                  <a:gd name="T27" fmla="*/ 90 h 118"/>
                  <a:gd name="T28" fmla="*/ 155 w 156"/>
                  <a:gd name="T29" fmla="*/ 78 h 118"/>
                  <a:gd name="T30" fmla="*/ 153 w 156"/>
                  <a:gd name="T31" fmla="*/ 60 h 118"/>
                  <a:gd name="T32" fmla="*/ 146 w 156"/>
                  <a:gd name="T33" fmla="*/ 11 h 118"/>
                  <a:gd name="T34" fmla="*/ 72 w 156"/>
                  <a:gd name="T35" fmla="*/ 0 h 11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56" h="118">
                    <a:moveTo>
                      <a:pt x="72" y="0"/>
                    </a:moveTo>
                    <a:lnTo>
                      <a:pt x="21" y="19"/>
                    </a:lnTo>
                    <a:lnTo>
                      <a:pt x="3" y="46"/>
                    </a:lnTo>
                    <a:lnTo>
                      <a:pt x="0" y="70"/>
                    </a:lnTo>
                    <a:lnTo>
                      <a:pt x="0" y="84"/>
                    </a:lnTo>
                    <a:lnTo>
                      <a:pt x="9" y="100"/>
                    </a:lnTo>
                    <a:lnTo>
                      <a:pt x="29" y="108"/>
                    </a:lnTo>
                    <a:lnTo>
                      <a:pt x="50" y="114"/>
                    </a:lnTo>
                    <a:lnTo>
                      <a:pt x="69" y="117"/>
                    </a:lnTo>
                    <a:lnTo>
                      <a:pt x="86" y="117"/>
                    </a:lnTo>
                    <a:lnTo>
                      <a:pt x="114" y="112"/>
                    </a:lnTo>
                    <a:lnTo>
                      <a:pt x="134" y="107"/>
                    </a:lnTo>
                    <a:lnTo>
                      <a:pt x="146" y="98"/>
                    </a:lnTo>
                    <a:lnTo>
                      <a:pt x="153" y="90"/>
                    </a:lnTo>
                    <a:lnTo>
                      <a:pt x="155" y="78"/>
                    </a:lnTo>
                    <a:lnTo>
                      <a:pt x="153" y="60"/>
                    </a:lnTo>
                    <a:lnTo>
                      <a:pt x="146" y="11"/>
                    </a:lnTo>
                    <a:lnTo>
                      <a:pt x="72" y="0"/>
                    </a:lnTo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1" name="Freeform 41"/>
              <p:cNvSpPr>
                <a:spLocks/>
              </p:cNvSpPr>
              <p:nvPr/>
            </p:nvSpPr>
            <p:spPr bwMode="auto">
              <a:xfrm>
                <a:off x="442" y="741"/>
                <a:ext cx="88" cy="74"/>
              </a:xfrm>
              <a:custGeom>
                <a:avLst/>
                <a:gdLst>
                  <a:gd name="T0" fmla="*/ 87 w 88"/>
                  <a:gd name="T1" fmla="*/ 67 h 74"/>
                  <a:gd name="T2" fmla="*/ 76 w 88"/>
                  <a:gd name="T3" fmla="*/ 0 h 74"/>
                  <a:gd name="T4" fmla="*/ 33 w 88"/>
                  <a:gd name="T5" fmla="*/ 5 h 74"/>
                  <a:gd name="T6" fmla="*/ 0 w 88"/>
                  <a:gd name="T7" fmla="*/ 8 h 74"/>
                  <a:gd name="T8" fmla="*/ 9 w 88"/>
                  <a:gd name="T9" fmla="*/ 73 h 74"/>
                  <a:gd name="T10" fmla="*/ 12 w 88"/>
                  <a:gd name="T11" fmla="*/ 57 h 74"/>
                  <a:gd name="T12" fmla="*/ 22 w 88"/>
                  <a:gd name="T13" fmla="*/ 47 h 74"/>
                  <a:gd name="T14" fmla="*/ 40 w 88"/>
                  <a:gd name="T15" fmla="*/ 43 h 74"/>
                  <a:gd name="T16" fmla="*/ 60 w 88"/>
                  <a:gd name="T17" fmla="*/ 44 h 74"/>
                  <a:gd name="T18" fmla="*/ 76 w 88"/>
                  <a:gd name="T19" fmla="*/ 51 h 74"/>
                  <a:gd name="T20" fmla="*/ 87 w 88"/>
                  <a:gd name="T21" fmla="*/ 67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8" h="74">
                    <a:moveTo>
                      <a:pt x="87" y="67"/>
                    </a:moveTo>
                    <a:lnTo>
                      <a:pt x="76" y="0"/>
                    </a:lnTo>
                    <a:lnTo>
                      <a:pt x="33" y="5"/>
                    </a:lnTo>
                    <a:lnTo>
                      <a:pt x="0" y="8"/>
                    </a:lnTo>
                    <a:lnTo>
                      <a:pt x="9" y="73"/>
                    </a:lnTo>
                    <a:lnTo>
                      <a:pt x="12" y="57"/>
                    </a:lnTo>
                    <a:lnTo>
                      <a:pt x="22" y="47"/>
                    </a:lnTo>
                    <a:lnTo>
                      <a:pt x="40" y="43"/>
                    </a:lnTo>
                    <a:lnTo>
                      <a:pt x="60" y="44"/>
                    </a:lnTo>
                    <a:lnTo>
                      <a:pt x="76" y="51"/>
                    </a:lnTo>
                    <a:lnTo>
                      <a:pt x="87" y="67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82" name="Freeform 42"/>
              <p:cNvSpPr>
                <a:spLocks/>
              </p:cNvSpPr>
              <p:nvPr/>
            </p:nvSpPr>
            <p:spPr bwMode="auto">
              <a:xfrm>
                <a:off x="334" y="520"/>
                <a:ext cx="319" cy="286"/>
              </a:xfrm>
              <a:custGeom>
                <a:avLst/>
                <a:gdLst>
                  <a:gd name="T0" fmla="*/ 317 w 319"/>
                  <a:gd name="T1" fmla="*/ 275 h 286"/>
                  <a:gd name="T2" fmla="*/ 315 w 319"/>
                  <a:gd name="T3" fmla="*/ 254 h 286"/>
                  <a:gd name="T4" fmla="*/ 306 w 319"/>
                  <a:gd name="T5" fmla="*/ 235 h 286"/>
                  <a:gd name="T6" fmla="*/ 299 w 319"/>
                  <a:gd name="T7" fmla="*/ 219 h 286"/>
                  <a:gd name="T8" fmla="*/ 294 w 319"/>
                  <a:gd name="T9" fmla="*/ 194 h 286"/>
                  <a:gd name="T10" fmla="*/ 288 w 319"/>
                  <a:gd name="T11" fmla="*/ 161 h 286"/>
                  <a:gd name="T12" fmla="*/ 284 w 319"/>
                  <a:gd name="T13" fmla="*/ 126 h 286"/>
                  <a:gd name="T14" fmla="*/ 281 w 319"/>
                  <a:gd name="T15" fmla="*/ 94 h 286"/>
                  <a:gd name="T16" fmla="*/ 279 w 319"/>
                  <a:gd name="T17" fmla="*/ 67 h 286"/>
                  <a:gd name="T18" fmla="*/ 278 w 319"/>
                  <a:gd name="T19" fmla="*/ 43 h 286"/>
                  <a:gd name="T20" fmla="*/ 270 w 319"/>
                  <a:gd name="T21" fmla="*/ 29 h 286"/>
                  <a:gd name="T22" fmla="*/ 255 w 319"/>
                  <a:gd name="T23" fmla="*/ 16 h 286"/>
                  <a:gd name="T24" fmla="*/ 240 w 319"/>
                  <a:gd name="T25" fmla="*/ 9 h 286"/>
                  <a:gd name="T26" fmla="*/ 216 w 319"/>
                  <a:gd name="T27" fmla="*/ 2 h 286"/>
                  <a:gd name="T28" fmla="*/ 189 w 319"/>
                  <a:gd name="T29" fmla="*/ 0 h 286"/>
                  <a:gd name="T30" fmla="*/ 147 w 319"/>
                  <a:gd name="T31" fmla="*/ 0 h 286"/>
                  <a:gd name="T32" fmla="*/ 110 w 319"/>
                  <a:gd name="T33" fmla="*/ 2 h 286"/>
                  <a:gd name="T34" fmla="*/ 74 w 319"/>
                  <a:gd name="T35" fmla="*/ 9 h 286"/>
                  <a:gd name="T36" fmla="*/ 41 w 319"/>
                  <a:gd name="T37" fmla="*/ 21 h 286"/>
                  <a:gd name="T38" fmla="*/ 20 w 319"/>
                  <a:gd name="T39" fmla="*/ 35 h 286"/>
                  <a:gd name="T40" fmla="*/ 8 w 319"/>
                  <a:gd name="T41" fmla="*/ 47 h 286"/>
                  <a:gd name="T42" fmla="*/ 0 w 319"/>
                  <a:gd name="T43" fmla="*/ 61 h 286"/>
                  <a:gd name="T44" fmla="*/ 2 w 319"/>
                  <a:gd name="T45" fmla="*/ 75 h 286"/>
                  <a:gd name="T46" fmla="*/ 5 w 319"/>
                  <a:gd name="T47" fmla="*/ 89 h 286"/>
                  <a:gd name="T48" fmla="*/ 15 w 319"/>
                  <a:gd name="T49" fmla="*/ 104 h 286"/>
                  <a:gd name="T50" fmla="*/ 23 w 319"/>
                  <a:gd name="T51" fmla="*/ 123 h 286"/>
                  <a:gd name="T52" fmla="*/ 27 w 319"/>
                  <a:gd name="T53" fmla="*/ 149 h 286"/>
                  <a:gd name="T54" fmla="*/ 30 w 319"/>
                  <a:gd name="T55" fmla="*/ 176 h 286"/>
                  <a:gd name="T56" fmla="*/ 35 w 319"/>
                  <a:gd name="T57" fmla="*/ 200 h 286"/>
                  <a:gd name="T58" fmla="*/ 36 w 319"/>
                  <a:gd name="T59" fmla="*/ 235 h 286"/>
                  <a:gd name="T60" fmla="*/ 38 w 319"/>
                  <a:gd name="T61" fmla="*/ 265 h 286"/>
                  <a:gd name="T62" fmla="*/ 38 w 319"/>
                  <a:gd name="T63" fmla="*/ 285 h 286"/>
                  <a:gd name="T64" fmla="*/ 48 w 319"/>
                  <a:gd name="T65" fmla="*/ 260 h 286"/>
                  <a:gd name="T66" fmla="*/ 68 w 319"/>
                  <a:gd name="T67" fmla="*/ 248 h 286"/>
                  <a:gd name="T68" fmla="*/ 86 w 319"/>
                  <a:gd name="T69" fmla="*/ 241 h 286"/>
                  <a:gd name="T70" fmla="*/ 108 w 319"/>
                  <a:gd name="T71" fmla="*/ 236 h 286"/>
                  <a:gd name="T72" fmla="*/ 143 w 319"/>
                  <a:gd name="T73" fmla="*/ 229 h 286"/>
                  <a:gd name="T74" fmla="*/ 177 w 319"/>
                  <a:gd name="T75" fmla="*/ 228 h 286"/>
                  <a:gd name="T76" fmla="*/ 197 w 319"/>
                  <a:gd name="T77" fmla="*/ 228 h 286"/>
                  <a:gd name="T78" fmla="*/ 228 w 319"/>
                  <a:gd name="T79" fmla="*/ 230 h 286"/>
                  <a:gd name="T80" fmla="*/ 264 w 319"/>
                  <a:gd name="T81" fmla="*/ 237 h 286"/>
                  <a:gd name="T82" fmla="*/ 287 w 319"/>
                  <a:gd name="T83" fmla="*/ 246 h 286"/>
                  <a:gd name="T84" fmla="*/ 302 w 319"/>
                  <a:gd name="T85" fmla="*/ 255 h 286"/>
                  <a:gd name="T86" fmla="*/ 318 w 319"/>
                  <a:gd name="T87" fmla="*/ 268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19" h="286">
                    <a:moveTo>
                      <a:pt x="317" y="275"/>
                    </a:moveTo>
                    <a:lnTo>
                      <a:pt x="315" y="254"/>
                    </a:lnTo>
                    <a:lnTo>
                      <a:pt x="306" y="235"/>
                    </a:lnTo>
                    <a:lnTo>
                      <a:pt x="299" y="219"/>
                    </a:lnTo>
                    <a:lnTo>
                      <a:pt x="294" y="194"/>
                    </a:lnTo>
                    <a:lnTo>
                      <a:pt x="288" y="161"/>
                    </a:lnTo>
                    <a:lnTo>
                      <a:pt x="284" y="126"/>
                    </a:lnTo>
                    <a:lnTo>
                      <a:pt x="281" y="94"/>
                    </a:lnTo>
                    <a:lnTo>
                      <a:pt x="279" y="67"/>
                    </a:lnTo>
                    <a:lnTo>
                      <a:pt x="278" y="43"/>
                    </a:lnTo>
                    <a:lnTo>
                      <a:pt x="270" y="29"/>
                    </a:lnTo>
                    <a:lnTo>
                      <a:pt x="255" y="16"/>
                    </a:lnTo>
                    <a:lnTo>
                      <a:pt x="240" y="9"/>
                    </a:lnTo>
                    <a:lnTo>
                      <a:pt x="216" y="2"/>
                    </a:lnTo>
                    <a:lnTo>
                      <a:pt x="189" y="0"/>
                    </a:lnTo>
                    <a:lnTo>
                      <a:pt x="147" y="0"/>
                    </a:lnTo>
                    <a:lnTo>
                      <a:pt x="110" y="2"/>
                    </a:lnTo>
                    <a:lnTo>
                      <a:pt x="74" y="9"/>
                    </a:lnTo>
                    <a:lnTo>
                      <a:pt x="41" y="21"/>
                    </a:lnTo>
                    <a:lnTo>
                      <a:pt x="20" y="35"/>
                    </a:lnTo>
                    <a:lnTo>
                      <a:pt x="8" y="47"/>
                    </a:lnTo>
                    <a:lnTo>
                      <a:pt x="0" y="61"/>
                    </a:lnTo>
                    <a:lnTo>
                      <a:pt x="2" y="75"/>
                    </a:lnTo>
                    <a:lnTo>
                      <a:pt x="5" y="89"/>
                    </a:lnTo>
                    <a:lnTo>
                      <a:pt x="15" y="104"/>
                    </a:lnTo>
                    <a:lnTo>
                      <a:pt x="23" y="123"/>
                    </a:lnTo>
                    <a:lnTo>
                      <a:pt x="27" y="149"/>
                    </a:lnTo>
                    <a:lnTo>
                      <a:pt x="30" y="176"/>
                    </a:lnTo>
                    <a:lnTo>
                      <a:pt x="35" y="200"/>
                    </a:lnTo>
                    <a:lnTo>
                      <a:pt x="36" y="235"/>
                    </a:lnTo>
                    <a:lnTo>
                      <a:pt x="38" y="265"/>
                    </a:lnTo>
                    <a:lnTo>
                      <a:pt x="38" y="285"/>
                    </a:lnTo>
                    <a:lnTo>
                      <a:pt x="48" y="260"/>
                    </a:lnTo>
                    <a:lnTo>
                      <a:pt x="68" y="248"/>
                    </a:lnTo>
                    <a:lnTo>
                      <a:pt x="86" y="241"/>
                    </a:lnTo>
                    <a:lnTo>
                      <a:pt x="108" y="236"/>
                    </a:lnTo>
                    <a:lnTo>
                      <a:pt x="143" y="229"/>
                    </a:lnTo>
                    <a:lnTo>
                      <a:pt x="177" y="228"/>
                    </a:lnTo>
                    <a:lnTo>
                      <a:pt x="197" y="228"/>
                    </a:lnTo>
                    <a:lnTo>
                      <a:pt x="228" y="230"/>
                    </a:lnTo>
                    <a:lnTo>
                      <a:pt x="264" y="237"/>
                    </a:lnTo>
                    <a:lnTo>
                      <a:pt x="287" y="246"/>
                    </a:lnTo>
                    <a:lnTo>
                      <a:pt x="302" y="255"/>
                    </a:lnTo>
                    <a:lnTo>
                      <a:pt x="318" y="26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0" name="Freeform 43"/>
              <p:cNvSpPr>
                <a:spLocks/>
              </p:cNvSpPr>
              <p:nvPr/>
            </p:nvSpPr>
            <p:spPr bwMode="auto">
              <a:xfrm>
                <a:off x="5049" y="578"/>
                <a:ext cx="551" cy="335"/>
              </a:xfrm>
              <a:custGeom>
                <a:avLst/>
                <a:gdLst>
                  <a:gd name="T0" fmla="*/ 534 w 551"/>
                  <a:gd name="T1" fmla="*/ 48 h 335"/>
                  <a:gd name="T2" fmla="*/ 550 w 551"/>
                  <a:gd name="T3" fmla="*/ 117 h 335"/>
                  <a:gd name="T4" fmla="*/ 540 w 551"/>
                  <a:gd name="T5" fmla="*/ 142 h 335"/>
                  <a:gd name="T6" fmla="*/ 517 w 551"/>
                  <a:gd name="T7" fmla="*/ 179 h 335"/>
                  <a:gd name="T8" fmla="*/ 493 w 551"/>
                  <a:gd name="T9" fmla="*/ 212 h 335"/>
                  <a:gd name="T10" fmla="*/ 465 w 551"/>
                  <a:gd name="T11" fmla="*/ 239 h 335"/>
                  <a:gd name="T12" fmla="*/ 430 w 551"/>
                  <a:gd name="T13" fmla="*/ 267 h 335"/>
                  <a:gd name="T14" fmla="*/ 397 w 551"/>
                  <a:gd name="T15" fmla="*/ 286 h 335"/>
                  <a:gd name="T16" fmla="*/ 361 w 551"/>
                  <a:gd name="T17" fmla="*/ 304 h 335"/>
                  <a:gd name="T18" fmla="*/ 315 w 551"/>
                  <a:gd name="T19" fmla="*/ 320 h 335"/>
                  <a:gd name="T20" fmla="*/ 280 w 551"/>
                  <a:gd name="T21" fmla="*/ 328 h 335"/>
                  <a:gd name="T22" fmla="*/ 238 w 551"/>
                  <a:gd name="T23" fmla="*/ 334 h 335"/>
                  <a:gd name="T24" fmla="*/ 199 w 551"/>
                  <a:gd name="T25" fmla="*/ 334 h 335"/>
                  <a:gd name="T26" fmla="*/ 157 w 551"/>
                  <a:gd name="T27" fmla="*/ 329 h 335"/>
                  <a:gd name="T28" fmla="*/ 114 w 551"/>
                  <a:gd name="T29" fmla="*/ 317 h 335"/>
                  <a:gd name="T30" fmla="*/ 75 w 551"/>
                  <a:gd name="T31" fmla="*/ 298 h 335"/>
                  <a:gd name="T32" fmla="*/ 52 w 551"/>
                  <a:gd name="T33" fmla="*/ 282 h 335"/>
                  <a:gd name="T34" fmla="*/ 24 w 551"/>
                  <a:gd name="T35" fmla="*/ 258 h 335"/>
                  <a:gd name="T36" fmla="*/ 9 w 551"/>
                  <a:gd name="T37" fmla="*/ 238 h 335"/>
                  <a:gd name="T38" fmla="*/ 0 w 551"/>
                  <a:gd name="T39" fmla="*/ 222 h 335"/>
                  <a:gd name="T40" fmla="*/ 0 w 551"/>
                  <a:gd name="T41" fmla="*/ 204 h 335"/>
                  <a:gd name="T42" fmla="*/ 6 w 551"/>
                  <a:gd name="T43" fmla="*/ 182 h 335"/>
                  <a:gd name="T44" fmla="*/ 18 w 551"/>
                  <a:gd name="T45" fmla="*/ 166 h 335"/>
                  <a:gd name="T46" fmla="*/ 27 w 551"/>
                  <a:gd name="T47" fmla="*/ 131 h 335"/>
                  <a:gd name="T48" fmla="*/ 31 w 551"/>
                  <a:gd name="T49" fmla="*/ 112 h 335"/>
                  <a:gd name="T50" fmla="*/ 283 w 551"/>
                  <a:gd name="T51" fmla="*/ 128 h 335"/>
                  <a:gd name="T52" fmla="*/ 316 w 551"/>
                  <a:gd name="T53" fmla="*/ 122 h 335"/>
                  <a:gd name="T54" fmla="*/ 357 w 551"/>
                  <a:gd name="T55" fmla="*/ 109 h 335"/>
                  <a:gd name="T56" fmla="*/ 388 w 551"/>
                  <a:gd name="T57" fmla="*/ 93 h 335"/>
                  <a:gd name="T58" fmla="*/ 421 w 551"/>
                  <a:gd name="T59" fmla="*/ 73 h 335"/>
                  <a:gd name="T60" fmla="*/ 453 w 551"/>
                  <a:gd name="T61" fmla="*/ 44 h 335"/>
                  <a:gd name="T62" fmla="*/ 472 w 551"/>
                  <a:gd name="T63" fmla="*/ 19 h 335"/>
                  <a:gd name="T64" fmla="*/ 486 w 551"/>
                  <a:gd name="T65" fmla="*/ 0 h 335"/>
                  <a:gd name="T66" fmla="*/ 534 w 551"/>
                  <a:gd name="T67" fmla="*/ 48 h 335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551" h="335">
                    <a:moveTo>
                      <a:pt x="534" y="48"/>
                    </a:moveTo>
                    <a:lnTo>
                      <a:pt x="550" y="117"/>
                    </a:lnTo>
                    <a:lnTo>
                      <a:pt x="540" y="142"/>
                    </a:lnTo>
                    <a:lnTo>
                      <a:pt x="517" y="179"/>
                    </a:lnTo>
                    <a:lnTo>
                      <a:pt x="493" y="212"/>
                    </a:lnTo>
                    <a:lnTo>
                      <a:pt x="465" y="239"/>
                    </a:lnTo>
                    <a:lnTo>
                      <a:pt x="430" y="267"/>
                    </a:lnTo>
                    <a:lnTo>
                      <a:pt x="397" y="286"/>
                    </a:lnTo>
                    <a:lnTo>
                      <a:pt x="361" y="304"/>
                    </a:lnTo>
                    <a:lnTo>
                      <a:pt x="315" y="320"/>
                    </a:lnTo>
                    <a:lnTo>
                      <a:pt x="280" y="328"/>
                    </a:lnTo>
                    <a:lnTo>
                      <a:pt x="238" y="334"/>
                    </a:lnTo>
                    <a:lnTo>
                      <a:pt x="199" y="334"/>
                    </a:lnTo>
                    <a:lnTo>
                      <a:pt x="157" y="329"/>
                    </a:lnTo>
                    <a:lnTo>
                      <a:pt x="114" y="317"/>
                    </a:lnTo>
                    <a:lnTo>
                      <a:pt x="75" y="298"/>
                    </a:lnTo>
                    <a:lnTo>
                      <a:pt x="52" y="282"/>
                    </a:lnTo>
                    <a:lnTo>
                      <a:pt x="24" y="258"/>
                    </a:lnTo>
                    <a:lnTo>
                      <a:pt x="9" y="238"/>
                    </a:lnTo>
                    <a:lnTo>
                      <a:pt x="0" y="222"/>
                    </a:lnTo>
                    <a:lnTo>
                      <a:pt x="0" y="204"/>
                    </a:lnTo>
                    <a:lnTo>
                      <a:pt x="6" y="182"/>
                    </a:lnTo>
                    <a:lnTo>
                      <a:pt x="18" y="166"/>
                    </a:lnTo>
                    <a:lnTo>
                      <a:pt x="27" y="131"/>
                    </a:lnTo>
                    <a:lnTo>
                      <a:pt x="31" y="112"/>
                    </a:lnTo>
                    <a:lnTo>
                      <a:pt x="283" y="128"/>
                    </a:lnTo>
                    <a:lnTo>
                      <a:pt x="316" y="122"/>
                    </a:lnTo>
                    <a:lnTo>
                      <a:pt x="357" y="109"/>
                    </a:lnTo>
                    <a:lnTo>
                      <a:pt x="388" y="93"/>
                    </a:lnTo>
                    <a:lnTo>
                      <a:pt x="421" y="73"/>
                    </a:lnTo>
                    <a:lnTo>
                      <a:pt x="453" y="44"/>
                    </a:lnTo>
                    <a:lnTo>
                      <a:pt x="472" y="19"/>
                    </a:lnTo>
                    <a:lnTo>
                      <a:pt x="486" y="0"/>
                    </a:lnTo>
                    <a:lnTo>
                      <a:pt x="534" y="4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100000">
                    <a:schemeClr val="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4" name="Freeform 44"/>
              <p:cNvSpPr>
                <a:spLocks/>
              </p:cNvSpPr>
              <p:nvPr/>
            </p:nvSpPr>
            <p:spPr bwMode="auto">
              <a:xfrm>
                <a:off x="5145" y="160"/>
                <a:ext cx="475" cy="552"/>
              </a:xfrm>
              <a:custGeom>
                <a:avLst/>
                <a:gdLst>
                  <a:gd name="T0" fmla="*/ 0 w 475"/>
                  <a:gd name="T1" fmla="*/ 0 h 552"/>
                  <a:gd name="T2" fmla="*/ 0 w 475"/>
                  <a:gd name="T3" fmla="*/ 294 h 552"/>
                  <a:gd name="T4" fmla="*/ 28 w 475"/>
                  <a:gd name="T5" fmla="*/ 291 h 552"/>
                  <a:gd name="T6" fmla="*/ 63 w 475"/>
                  <a:gd name="T7" fmla="*/ 293 h 552"/>
                  <a:gd name="T8" fmla="*/ 121 w 475"/>
                  <a:gd name="T9" fmla="*/ 299 h 552"/>
                  <a:gd name="T10" fmla="*/ 178 w 475"/>
                  <a:gd name="T11" fmla="*/ 310 h 552"/>
                  <a:gd name="T12" fmla="*/ 231 w 475"/>
                  <a:gd name="T13" fmla="*/ 323 h 552"/>
                  <a:gd name="T14" fmla="*/ 274 w 475"/>
                  <a:gd name="T15" fmla="*/ 339 h 552"/>
                  <a:gd name="T16" fmla="*/ 325 w 475"/>
                  <a:gd name="T17" fmla="*/ 364 h 552"/>
                  <a:gd name="T18" fmla="*/ 364 w 475"/>
                  <a:gd name="T19" fmla="*/ 390 h 552"/>
                  <a:gd name="T20" fmla="*/ 393 w 475"/>
                  <a:gd name="T21" fmla="*/ 415 h 552"/>
                  <a:gd name="T22" fmla="*/ 414 w 475"/>
                  <a:gd name="T23" fmla="*/ 439 h 552"/>
                  <a:gd name="T24" fmla="*/ 427 w 475"/>
                  <a:gd name="T25" fmla="*/ 461 h 552"/>
                  <a:gd name="T26" fmla="*/ 439 w 475"/>
                  <a:gd name="T27" fmla="*/ 488 h 552"/>
                  <a:gd name="T28" fmla="*/ 444 w 475"/>
                  <a:gd name="T29" fmla="*/ 513 h 552"/>
                  <a:gd name="T30" fmla="*/ 451 w 475"/>
                  <a:gd name="T31" fmla="*/ 551 h 552"/>
                  <a:gd name="T32" fmla="*/ 457 w 475"/>
                  <a:gd name="T33" fmla="*/ 518 h 552"/>
                  <a:gd name="T34" fmla="*/ 466 w 475"/>
                  <a:gd name="T35" fmla="*/ 481 h 552"/>
                  <a:gd name="T36" fmla="*/ 469 w 475"/>
                  <a:gd name="T37" fmla="*/ 453 h 552"/>
                  <a:gd name="T38" fmla="*/ 474 w 475"/>
                  <a:gd name="T39" fmla="*/ 420 h 552"/>
                  <a:gd name="T40" fmla="*/ 472 w 475"/>
                  <a:gd name="T41" fmla="*/ 393 h 552"/>
                  <a:gd name="T42" fmla="*/ 466 w 475"/>
                  <a:gd name="T43" fmla="*/ 361 h 552"/>
                  <a:gd name="T44" fmla="*/ 459 w 475"/>
                  <a:gd name="T45" fmla="*/ 317 h 552"/>
                  <a:gd name="T46" fmla="*/ 444 w 475"/>
                  <a:gd name="T47" fmla="*/ 279 h 552"/>
                  <a:gd name="T48" fmla="*/ 424 w 475"/>
                  <a:gd name="T49" fmla="*/ 238 h 552"/>
                  <a:gd name="T50" fmla="*/ 399 w 475"/>
                  <a:gd name="T51" fmla="*/ 196 h 552"/>
                  <a:gd name="T52" fmla="*/ 363 w 475"/>
                  <a:gd name="T53" fmla="*/ 152 h 552"/>
                  <a:gd name="T54" fmla="*/ 322 w 475"/>
                  <a:gd name="T55" fmla="*/ 116 h 552"/>
                  <a:gd name="T56" fmla="*/ 286 w 475"/>
                  <a:gd name="T57" fmla="*/ 87 h 552"/>
                  <a:gd name="T58" fmla="*/ 241 w 475"/>
                  <a:gd name="T59" fmla="*/ 60 h 552"/>
                  <a:gd name="T60" fmla="*/ 195 w 475"/>
                  <a:gd name="T61" fmla="*/ 40 h 552"/>
                  <a:gd name="T62" fmla="*/ 141 w 475"/>
                  <a:gd name="T63" fmla="*/ 21 h 552"/>
                  <a:gd name="T64" fmla="*/ 94 w 475"/>
                  <a:gd name="T65" fmla="*/ 10 h 552"/>
                  <a:gd name="T66" fmla="*/ 39 w 475"/>
                  <a:gd name="T67" fmla="*/ 3 h 552"/>
                  <a:gd name="T68" fmla="*/ 0 w 475"/>
                  <a:gd name="T69" fmla="*/ 0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75" h="552">
                    <a:moveTo>
                      <a:pt x="0" y="0"/>
                    </a:moveTo>
                    <a:lnTo>
                      <a:pt x="0" y="294"/>
                    </a:lnTo>
                    <a:lnTo>
                      <a:pt x="28" y="291"/>
                    </a:lnTo>
                    <a:lnTo>
                      <a:pt x="63" y="293"/>
                    </a:lnTo>
                    <a:lnTo>
                      <a:pt x="121" y="299"/>
                    </a:lnTo>
                    <a:lnTo>
                      <a:pt x="178" y="310"/>
                    </a:lnTo>
                    <a:lnTo>
                      <a:pt x="231" y="323"/>
                    </a:lnTo>
                    <a:lnTo>
                      <a:pt x="274" y="339"/>
                    </a:lnTo>
                    <a:lnTo>
                      <a:pt x="325" y="364"/>
                    </a:lnTo>
                    <a:lnTo>
                      <a:pt x="364" y="390"/>
                    </a:lnTo>
                    <a:lnTo>
                      <a:pt x="393" y="415"/>
                    </a:lnTo>
                    <a:lnTo>
                      <a:pt x="414" y="439"/>
                    </a:lnTo>
                    <a:lnTo>
                      <a:pt x="427" y="461"/>
                    </a:lnTo>
                    <a:lnTo>
                      <a:pt x="439" y="488"/>
                    </a:lnTo>
                    <a:lnTo>
                      <a:pt x="444" y="513"/>
                    </a:lnTo>
                    <a:lnTo>
                      <a:pt x="451" y="551"/>
                    </a:lnTo>
                    <a:lnTo>
                      <a:pt x="457" y="518"/>
                    </a:lnTo>
                    <a:lnTo>
                      <a:pt x="466" y="481"/>
                    </a:lnTo>
                    <a:lnTo>
                      <a:pt x="469" y="453"/>
                    </a:lnTo>
                    <a:lnTo>
                      <a:pt x="474" y="420"/>
                    </a:lnTo>
                    <a:lnTo>
                      <a:pt x="472" y="393"/>
                    </a:lnTo>
                    <a:lnTo>
                      <a:pt x="466" y="361"/>
                    </a:lnTo>
                    <a:lnTo>
                      <a:pt x="459" y="317"/>
                    </a:lnTo>
                    <a:lnTo>
                      <a:pt x="444" y="279"/>
                    </a:lnTo>
                    <a:lnTo>
                      <a:pt x="424" y="238"/>
                    </a:lnTo>
                    <a:lnTo>
                      <a:pt x="399" y="196"/>
                    </a:lnTo>
                    <a:lnTo>
                      <a:pt x="363" y="152"/>
                    </a:lnTo>
                    <a:lnTo>
                      <a:pt x="322" y="116"/>
                    </a:lnTo>
                    <a:lnTo>
                      <a:pt x="286" y="87"/>
                    </a:lnTo>
                    <a:lnTo>
                      <a:pt x="241" y="60"/>
                    </a:lnTo>
                    <a:lnTo>
                      <a:pt x="195" y="40"/>
                    </a:lnTo>
                    <a:lnTo>
                      <a:pt x="141" y="21"/>
                    </a:lnTo>
                    <a:lnTo>
                      <a:pt x="94" y="10"/>
                    </a:lnTo>
                    <a:lnTo>
                      <a:pt x="39" y="3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2" name="Freeform 45"/>
              <p:cNvSpPr>
                <a:spLocks/>
              </p:cNvSpPr>
              <p:nvPr/>
            </p:nvSpPr>
            <p:spPr bwMode="auto">
              <a:xfrm>
                <a:off x="5176" y="727"/>
                <a:ext cx="156" cy="118"/>
              </a:xfrm>
              <a:custGeom>
                <a:avLst/>
                <a:gdLst>
                  <a:gd name="T0" fmla="*/ 83 w 156"/>
                  <a:gd name="T1" fmla="*/ 0 h 118"/>
                  <a:gd name="T2" fmla="*/ 134 w 156"/>
                  <a:gd name="T3" fmla="*/ 19 h 118"/>
                  <a:gd name="T4" fmla="*/ 152 w 156"/>
                  <a:gd name="T5" fmla="*/ 46 h 118"/>
                  <a:gd name="T6" fmla="*/ 155 w 156"/>
                  <a:gd name="T7" fmla="*/ 70 h 118"/>
                  <a:gd name="T8" fmla="*/ 155 w 156"/>
                  <a:gd name="T9" fmla="*/ 84 h 118"/>
                  <a:gd name="T10" fmla="*/ 146 w 156"/>
                  <a:gd name="T11" fmla="*/ 100 h 118"/>
                  <a:gd name="T12" fmla="*/ 126 w 156"/>
                  <a:gd name="T13" fmla="*/ 108 h 118"/>
                  <a:gd name="T14" fmla="*/ 105 w 156"/>
                  <a:gd name="T15" fmla="*/ 114 h 118"/>
                  <a:gd name="T16" fmla="*/ 86 w 156"/>
                  <a:gd name="T17" fmla="*/ 117 h 118"/>
                  <a:gd name="T18" fmla="*/ 69 w 156"/>
                  <a:gd name="T19" fmla="*/ 117 h 118"/>
                  <a:gd name="T20" fmla="*/ 41 w 156"/>
                  <a:gd name="T21" fmla="*/ 112 h 118"/>
                  <a:gd name="T22" fmla="*/ 21 w 156"/>
                  <a:gd name="T23" fmla="*/ 107 h 118"/>
                  <a:gd name="T24" fmla="*/ 9 w 156"/>
                  <a:gd name="T25" fmla="*/ 98 h 118"/>
                  <a:gd name="T26" fmla="*/ 2 w 156"/>
                  <a:gd name="T27" fmla="*/ 90 h 118"/>
                  <a:gd name="T28" fmla="*/ 0 w 156"/>
                  <a:gd name="T29" fmla="*/ 78 h 118"/>
                  <a:gd name="T30" fmla="*/ 2 w 156"/>
                  <a:gd name="T31" fmla="*/ 60 h 118"/>
                  <a:gd name="T32" fmla="*/ 9 w 156"/>
                  <a:gd name="T33" fmla="*/ 11 h 118"/>
                  <a:gd name="T34" fmla="*/ 83 w 156"/>
                  <a:gd name="T35" fmla="*/ 0 h 118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156" h="118">
                    <a:moveTo>
                      <a:pt x="83" y="0"/>
                    </a:moveTo>
                    <a:lnTo>
                      <a:pt x="134" y="19"/>
                    </a:lnTo>
                    <a:lnTo>
                      <a:pt x="152" y="46"/>
                    </a:lnTo>
                    <a:lnTo>
                      <a:pt x="155" y="70"/>
                    </a:lnTo>
                    <a:lnTo>
                      <a:pt x="155" y="84"/>
                    </a:lnTo>
                    <a:lnTo>
                      <a:pt x="146" y="100"/>
                    </a:lnTo>
                    <a:lnTo>
                      <a:pt x="126" y="108"/>
                    </a:lnTo>
                    <a:lnTo>
                      <a:pt x="105" y="114"/>
                    </a:lnTo>
                    <a:lnTo>
                      <a:pt x="86" y="117"/>
                    </a:lnTo>
                    <a:lnTo>
                      <a:pt x="69" y="117"/>
                    </a:lnTo>
                    <a:lnTo>
                      <a:pt x="41" y="112"/>
                    </a:lnTo>
                    <a:lnTo>
                      <a:pt x="21" y="107"/>
                    </a:lnTo>
                    <a:lnTo>
                      <a:pt x="9" y="98"/>
                    </a:lnTo>
                    <a:lnTo>
                      <a:pt x="2" y="90"/>
                    </a:lnTo>
                    <a:lnTo>
                      <a:pt x="0" y="78"/>
                    </a:lnTo>
                    <a:lnTo>
                      <a:pt x="2" y="60"/>
                    </a:lnTo>
                    <a:lnTo>
                      <a:pt x="9" y="11"/>
                    </a:lnTo>
                    <a:lnTo>
                      <a:pt x="83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100000">
                    <a:schemeClr val="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6" name="Freeform 46"/>
              <p:cNvSpPr>
                <a:spLocks/>
              </p:cNvSpPr>
              <p:nvPr/>
            </p:nvSpPr>
            <p:spPr bwMode="auto">
              <a:xfrm>
                <a:off x="5172" y="740"/>
                <a:ext cx="88" cy="74"/>
              </a:xfrm>
              <a:custGeom>
                <a:avLst/>
                <a:gdLst>
                  <a:gd name="T0" fmla="*/ 0 w 88"/>
                  <a:gd name="T1" fmla="*/ 68 h 74"/>
                  <a:gd name="T2" fmla="*/ 11 w 88"/>
                  <a:gd name="T3" fmla="*/ 0 h 74"/>
                  <a:gd name="T4" fmla="*/ 54 w 88"/>
                  <a:gd name="T5" fmla="*/ 5 h 74"/>
                  <a:gd name="T6" fmla="*/ 87 w 88"/>
                  <a:gd name="T7" fmla="*/ 9 h 74"/>
                  <a:gd name="T8" fmla="*/ 78 w 88"/>
                  <a:gd name="T9" fmla="*/ 73 h 74"/>
                  <a:gd name="T10" fmla="*/ 75 w 88"/>
                  <a:gd name="T11" fmla="*/ 58 h 74"/>
                  <a:gd name="T12" fmla="*/ 65 w 88"/>
                  <a:gd name="T13" fmla="*/ 47 h 74"/>
                  <a:gd name="T14" fmla="*/ 47 w 88"/>
                  <a:gd name="T15" fmla="*/ 44 h 74"/>
                  <a:gd name="T16" fmla="*/ 27 w 88"/>
                  <a:gd name="T17" fmla="*/ 45 h 74"/>
                  <a:gd name="T18" fmla="*/ 11 w 88"/>
                  <a:gd name="T19" fmla="*/ 52 h 74"/>
                  <a:gd name="T20" fmla="*/ 0 w 88"/>
                  <a:gd name="T21" fmla="*/ 68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8" h="74">
                    <a:moveTo>
                      <a:pt x="0" y="68"/>
                    </a:moveTo>
                    <a:lnTo>
                      <a:pt x="11" y="0"/>
                    </a:lnTo>
                    <a:lnTo>
                      <a:pt x="54" y="5"/>
                    </a:lnTo>
                    <a:lnTo>
                      <a:pt x="87" y="9"/>
                    </a:lnTo>
                    <a:lnTo>
                      <a:pt x="78" y="73"/>
                    </a:lnTo>
                    <a:lnTo>
                      <a:pt x="75" y="58"/>
                    </a:lnTo>
                    <a:lnTo>
                      <a:pt x="65" y="47"/>
                    </a:lnTo>
                    <a:lnTo>
                      <a:pt x="47" y="44"/>
                    </a:lnTo>
                    <a:lnTo>
                      <a:pt x="27" y="45"/>
                    </a:lnTo>
                    <a:lnTo>
                      <a:pt x="11" y="52"/>
                    </a:lnTo>
                    <a:lnTo>
                      <a:pt x="0" y="6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87" name="Freeform 47"/>
              <p:cNvSpPr>
                <a:spLocks/>
              </p:cNvSpPr>
              <p:nvPr/>
            </p:nvSpPr>
            <p:spPr bwMode="auto">
              <a:xfrm>
                <a:off x="5049" y="520"/>
                <a:ext cx="319" cy="286"/>
              </a:xfrm>
              <a:custGeom>
                <a:avLst/>
                <a:gdLst>
                  <a:gd name="T0" fmla="*/ 1 w 319"/>
                  <a:gd name="T1" fmla="*/ 275 h 286"/>
                  <a:gd name="T2" fmla="*/ 3 w 319"/>
                  <a:gd name="T3" fmla="*/ 254 h 286"/>
                  <a:gd name="T4" fmla="*/ 12 w 319"/>
                  <a:gd name="T5" fmla="*/ 235 h 286"/>
                  <a:gd name="T6" fmla="*/ 19 w 319"/>
                  <a:gd name="T7" fmla="*/ 219 h 286"/>
                  <a:gd name="T8" fmla="*/ 24 w 319"/>
                  <a:gd name="T9" fmla="*/ 194 h 286"/>
                  <a:gd name="T10" fmla="*/ 30 w 319"/>
                  <a:gd name="T11" fmla="*/ 161 h 286"/>
                  <a:gd name="T12" fmla="*/ 34 w 319"/>
                  <a:gd name="T13" fmla="*/ 126 h 286"/>
                  <a:gd name="T14" fmla="*/ 37 w 319"/>
                  <a:gd name="T15" fmla="*/ 94 h 286"/>
                  <a:gd name="T16" fmla="*/ 39 w 319"/>
                  <a:gd name="T17" fmla="*/ 67 h 286"/>
                  <a:gd name="T18" fmla="*/ 40 w 319"/>
                  <a:gd name="T19" fmla="*/ 43 h 286"/>
                  <a:gd name="T20" fmla="*/ 48 w 319"/>
                  <a:gd name="T21" fmla="*/ 29 h 286"/>
                  <a:gd name="T22" fmla="*/ 63 w 319"/>
                  <a:gd name="T23" fmla="*/ 16 h 286"/>
                  <a:gd name="T24" fmla="*/ 78 w 319"/>
                  <a:gd name="T25" fmla="*/ 9 h 286"/>
                  <a:gd name="T26" fmla="*/ 102 w 319"/>
                  <a:gd name="T27" fmla="*/ 2 h 286"/>
                  <a:gd name="T28" fmla="*/ 129 w 319"/>
                  <a:gd name="T29" fmla="*/ 0 h 286"/>
                  <a:gd name="T30" fmla="*/ 171 w 319"/>
                  <a:gd name="T31" fmla="*/ 0 h 286"/>
                  <a:gd name="T32" fmla="*/ 208 w 319"/>
                  <a:gd name="T33" fmla="*/ 2 h 286"/>
                  <a:gd name="T34" fmla="*/ 244 w 319"/>
                  <a:gd name="T35" fmla="*/ 9 h 286"/>
                  <a:gd name="T36" fmla="*/ 277 w 319"/>
                  <a:gd name="T37" fmla="*/ 21 h 286"/>
                  <a:gd name="T38" fmla="*/ 298 w 319"/>
                  <a:gd name="T39" fmla="*/ 35 h 286"/>
                  <a:gd name="T40" fmla="*/ 310 w 319"/>
                  <a:gd name="T41" fmla="*/ 47 h 286"/>
                  <a:gd name="T42" fmla="*/ 318 w 319"/>
                  <a:gd name="T43" fmla="*/ 61 h 286"/>
                  <a:gd name="T44" fmla="*/ 316 w 319"/>
                  <a:gd name="T45" fmla="*/ 75 h 286"/>
                  <a:gd name="T46" fmla="*/ 313 w 319"/>
                  <a:gd name="T47" fmla="*/ 89 h 286"/>
                  <a:gd name="T48" fmla="*/ 303 w 319"/>
                  <a:gd name="T49" fmla="*/ 104 h 286"/>
                  <a:gd name="T50" fmla="*/ 295 w 319"/>
                  <a:gd name="T51" fmla="*/ 123 h 286"/>
                  <a:gd name="T52" fmla="*/ 291 w 319"/>
                  <a:gd name="T53" fmla="*/ 149 h 286"/>
                  <a:gd name="T54" fmla="*/ 288 w 319"/>
                  <a:gd name="T55" fmla="*/ 176 h 286"/>
                  <a:gd name="T56" fmla="*/ 283 w 319"/>
                  <a:gd name="T57" fmla="*/ 200 h 286"/>
                  <a:gd name="T58" fmla="*/ 282 w 319"/>
                  <a:gd name="T59" fmla="*/ 235 h 286"/>
                  <a:gd name="T60" fmla="*/ 280 w 319"/>
                  <a:gd name="T61" fmla="*/ 265 h 286"/>
                  <a:gd name="T62" fmla="*/ 280 w 319"/>
                  <a:gd name="T63" fmla="*/ 285 h 286"/>
                  <a:gd name="T64" fmla="*/ 270 w 319"/>
                  <a:gd name="T65" fmla="*/ 260 h 286"/>
                  <a:gd name="T66" fmla="*/ 250 w 319"/>
                  <a:gd name="T67" fmla="*/ 248 h 286"/>
                  <a:gd name="T68" fmla="*/ 232 w 319"/>
                  <a:gd name="T69" fmla="*/ 241 h 286"/>
                  <a:gd name="T70" fmla="*/ 210 w 319"/>
                  <a:gd name="T71" fmla="*/ 236 h 286"/>
                  <a:gd name="T72" fmla="*/ 175 w 319"/>
                  <a:gd name="T73" fmla="*/ 229 h 286"/>
                  <a:gd name="T74" fmla="*/ 141 w 319"/>
                  <a:gd name="T75" fmla="*/ 228 h 286"/>
                  <a:gd name="T76" fmla="*/ 121 w 319"/>
                  <a:gd name="T77" fmla="*/ 228 h 286"/>
                  <a:gd name="T78" fmla="*/ 90 w 319"/>
                  <a:gd name="T79" fmla="*/ 230 h 286"/>
                  <a:gd name="T80" fmla="*/ 54 w 319"/>
                  <a:gd name="T81" fmla="*/ 237 h 286"/>
                  <a:gd name="T82" fmla="*/ 31 w 319"/>
                  <a:gd name="T83" fmla="*/ 246 h 286"/>
                  <a:gd name="T84" fmla="*/ 16 w 319"/>
                  <a:gd name="T85" fmla="*/ 255 h 286"/>
                  <a:gd name="T86" fmla="*/ 0 w 319"/>
                  <a:gd name="T87" fmla="*/ 268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19" h="286">
                    <a:moveTo>
                      <a:pt x="1" y="275"/>
                    </a:moveTo>
                    <a:lnTo>
                      <a:pt x="3" y="254"/>
                    </a:lnTo>
                    <a:lnTo>
                      <a:pt x="12" y="235"/>
                    </a:lnTo>
                    <a:lnTo>
                      <a:pt x="19" y="219"/>
                    </a:lnTo>
                    <a:lnTo>
                      <a:pt x="24" y="194"/>
                    </a:lnTo>
                    <a:lnTo>
                      <a:pt x="30" y="161"/>
                    </a:lnTo>
                    <a:lnTo>
                      <a:pt x="34" y="126"/>
                    </a:lnTo>
                    <a:lnTo>
                      <a:pt x="37" y="94"/>
                    </a:lnTo>
                    <a:lnTo>
                      <a:pt x="39" y="67"/>
                    </a:lnTo>
                    <a:lnTo>
                      <a:pt x="40" y="43"/>
                    </a:lnTo>
                    <a:lnTo>
                      <a:pt x="48" y="29"/>
                    </a:lnTo>
                    <a:lnTo>
                      <a:pt x="63" y="16"/>
                    </a:lnTo>
                    <a:lnTo>
                      <a:pt x="78" y="9"/>
                    </a:lnTo>
                    <a:lnTo>
                      <a:pt x="102" y="2"/>
                    </a:lnTo>
                    <a:lnTo>
                      <a:pt x="129" y="0"/>
                    </a:lnTo>
                    <a:lnTo>
                      <a:pt x="171" y="0"/>
                    </a:lnTo>
                    <a:lnTo>
                      <a:pt x="208" y="2"/>
                    </a:lnTo>
                    <a:lnTo>
                      <a:pt x="244" y="9"/>
                    </a:lnTo>
                    <a:lnTo>
                      <a:pt x="277" y="21"/>
                    </a:lnTo>
                    <a:lnTo>
                      <a:pt x="298" y="35"/>
                    </a:lnTo>
                    <a:lnTo>
                      <a:pt x="310" y="47"/>
                    </a:lnTo>
                    <a:lnTo>
                      <a:pt x="318" y="61"/>
                    </a:lnTo>
                    <a:lnTo>
                      <a:pt x="316" y="75"/>
                    </a:lnTo>
                    <a:lnTo>
                      <a:pt x="313" y="89"/>
                    </a:lnTo>
                    <a:lnTo>
                      <a:pt x="303" y="104"/>
                    </a:lnTo>
                    <a:lnTo>
                      <a:pt x="295" y="123"/>
                    </a:lnTo>
                    <a:lnTo>
                      <a:pt x="291" y="149"/>
                    </a:lnTo>
                    <a:lnTo>
                      <a:pt x="288" y="176"/>
                    </a:lnTo>
                    <a:lnTo>
                      <a:pt x="283" y="200"/>
                    </a:lnTo>
                    <a:lnTo>
                      <a:pt x="282" y="235"/>
                    </a:lnTo>
                    <a:lnTo>
                      <a:pt x="280" y="265"/>
                    </a:lnTo>
                    <a:lnTo>
                      <a:pt x="280" y="285"/>
                    </a:lnTo>
                    <a:lnTo>
                      <a:pt x="270" y="260"/>
                    </a:lnTo>
                    <a:lnTo>
                      <a:pt x="250" y="248"/>
                    </a:lnTo>
                    <a:lnTo>
                      <a:pt x="232" y="241"/>
                    </a:lnTo>
                    <a:lnTo>
                      <a:pt x="210" y="236"/>
                    </a:lnTo>
                    <a:lnTo>
                      <a:pt x="175" y="229"/>
                    </a:lnTo>
                    <a:lnTo>
                      <a:pt x="141" y="228"/>
                    </a:lnTo>
                    <a:lnTo>
                      <a:pt x="121" y="228"/>
                    </a:lnTo>
                    <a:lnTo>
                      <a:pt x="90" y="230"/>
                    </a:lnTo>
                    <a:lnTo>
                      <a:pt x="54" y="237"/>
                    </a:lnTo>
                    <a:lnTo>
                      <a:pt x="31" y="246"/>
                    </a:lnTo>
                    <a:lnTo>
                      <a:pt x="16" y="255"/>
                    </a:lnTo>
                    <a:lnTo>
                      <a:pt x="0" y="26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88" name="Freeform 48"/>
              <p:cNvSpPr>
                <a:spLocks/>
              </p:cNvSpPr>
              <p:nvPr/>
            </p:nvSpPr>
            <p:spPr bwMode="auto">
              <a:xfrm>
                <a:off x="4319" y="160"/>
                <a:ext cx="832" cy="420"/>
              </a:xfrm>
              <a:custGeom>
                <a:avLst/>
                <a:gdLst>
                  <a:gd name="T0" fmla="*/ 0 w 832"/>
                  <a:gd name="T1" fmla="*/ 0 h 420"/>
                  <a:gd name="T2" fmla="*/ 0 w 832"/>
                  <a:gd name="T3" fmla="*/ 356 h 420"/>
                  <a:gd name="T4" fmla="*/ 84 w 832"/>
                  <a:gd name="T5" fmla="*/ 374 h 420"/>
                  <a:gd name="T6" fmla="*/ 153 w 832"/>
                  <a:gd name="T7" fmla="*/ 393 h 420"/>
                  <a:gd name="T8" fmla="*/ 210 w 832"/>
                  <a:gd name="T9" fmla="*/ 404 h 420"/>
                  <a:gd name="T10" fmla="*/ 258 w 832"/>
                  <a:gd name="T11" fmla="*/ 410 h 420"/>
                  <a:gd name="T12" fmla="*/ 312 w 832"/>
                  <a:gd name="T13" fmla="*/ 416 h 420"/>
                  <a:gd name="T14" fmla="*/ 402 w 832"/>
                  <a:gd name="T15" fmla="*/ 419 h 420"/>
                  <a:gd name="T16" fmla="*/ 485 w 832"/>
                  <a:gd name="T17" fmla="*/ 412 h 420"/>
                  <a:gd name="T18" fmla="*/ 570 w 832"/>
                  <a:gd name="T19" fmla="*/ 399 h 420"/>
                  <a:gd name="T20" fmla="*/ 652 w 832"/>
                  <a:gd name="T21" fmla="*/ 377 h 420"/>
                  <a:gd name="T22" fmla="*/ 724 w 832"/>
                  <a:gd name="T23" fmla="*/ 347 h 420"/>
                  <a:gd name="T24" fmla="*/ 784 w 832"/>
                  <a:gd name="T25" fmla="*/ 306 h 420"/>
                  <a:gd name="T26" fmla="*/ 829 w 832"/>
                  <a:gd name="T27" fmla="*/ 291 h 420"/>
                  <a:gd name="T28" fmla="*/ 831 w 832"/>
                  <a:gd name="T29" fmla="*/ 2 h 420"/>
                  <a:gd name="T30" fmla="*/ 786 w 832"/>
                  <a:gd name="T31" fmla="*/ 9 h 420"/>
                  <a:gd name="T32" fmla="*/ 726 w 832"/>
                  <a:gd name="T33" fmla="*/ 29 h 420"/>
                  <a:gd name="T34" fmla="*/ 654 w 832"/>
                  <a:gd name="T35" fmla="*/ 55 h 420"/>
                  <a:gd name="T36" fmla="*/ 585 w 832"/>
                  <a:gd name="T37" fmla="*/ 70 h 420"/>
                  <a:gd name="T38" fmla="*/ 515 w 832"/>
                  <a:gd name="T39" fmla="*/ 78 h 420"/>
                  <a:gd name="T40" fmla="*/ 468 w 832"/>
                  <a:gd name="T41" fmla="*/ 82 h 420"/>
                  <a:gd name="T42" fmla="*/ 428 w 832"/>
                  <a:gd name="T43" fmla="*/ 84 h 420"/>
                  <a:gd name="T44" fmla="*/ 358 w 832"/>
                  <a:gd name="T45" fmla="*/ 84 h 420"/>
                  <a:gd name="T46" fmla="*/ 314 w 832"/>
                  <a:gd name="T47" fmla="*/ 81 h 420"/>
                  <a:gd name="T48" fmla="*/ 274 w 832"/>
                  <a:gd name="T49" fmla="*/ 76 h 420"/>
                  <a:gd name="T50" fmla="*/ 229 w 832"/>
                  <a:gd name="T51" fmla="*/ 73 h 420"/>
                  <a:gd name="T52" fmla="*/ 190 w 832"/>
                  <a:gd name="T53" fmla="*/ 66 h 420"/>
                  <a:gd name="T54" fmla="*/ 140 w 832"/>
                  <a:gd name="T55" fmla="*/ 57 h 420"/>
                  <a:gd name="T56" fmla="*/ 96 w 832"/>
                  <a:gd name="T57" fmla="*/ 44 h 420"/>
                  <a:gd name="T58" fmla="*/ 49 w 832"/>
                  <a:gd name="T59" fmla="*/ 24 h 420"/>
                  <a:gd name="T60" fmla="*/ 0 w 832"/>
                  <a:gd name="T6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832" h="420">
                    <a:moveTo>
                      <a:pt x="0" y="0"/>
                    </a:moveTo>
                    <a:lnTo>
                      <a:pt x="0" y="356"/>
                    </a:lnTo>
                    <a:lnTo>
                      <a:pt x="84" y="374"/>
                    </a:lnTo>
                    <a:lnTo>
                      <a:pt x="153" y="393"/>
                    </a:lnTo>
                    <a:lnTo>
                      <a:pt x="210" y="404"/>
                    </a:lnTo>
                    <a:lnTo>
                      <a:pt x="258" y="410"/>
                    </a:lnTo>
                    <a:lnTo>
                      <a:pt x="312" y="416"/>
                    </a:lnTo>
                    <a:lnTo>
                      <a:pt x="402" y="419"/>
                    </a:lnTo>
                    <a:lnTo>
                      <a:pt x="485" y="412"/>
                    </a:lnTo>
                    <a:lnTo>
                      <a:pt x="570" y="399"/>
                    </a:lnTo>
                    <a:lnTo>
                      <a:pt x="652" y="377"/>
                    </a:lnTo>
                    <a:lnTo>
                      <a:pt x="724" y="347"/>
                    </a:lnTo>
                    <a:lnTo>
                      <a:pt x="784" y="306"/>
                    </a:lnTo>
                    <a:lnTo>
                      <a:pt x="829" y="291"/>
                    </a:lnTo>
                    <a:lnTo>
                      <a:pt x="831" y="2"/>
                    </a:lnTo>
                    <a:lnTo>
                      <a:pt x="786" y="9"/>
                    </a:lnTo>
                    <a:lnTo>
                      <a:pt x="726" y="29"/>
                    </a:lnTo>
                    <a:lnTo>
                      <a:pt x="654" y="55"/>
                    </a:lnTo>
                    <a:lnTo>
                      <a:pt x="585" y="70"/>
                    </a:lnTo>
                    <a:lnTo>
                      <a:pt x="515" y="78"/>
                    </a:lnTo>
                    <a:lnTo>
                      <a:pt x="468" y="82"/>
                    </a:lnTo>
                    <a:lnTo>
                      <a:pt x="428" y="84"/>
                    </a:lnTo>
                    <a:lnTo>
                      <a:pt x="358" y="84"/>
                    </a:lnTo>
                    <a:lnTo>
                      <a:pt x="314" y="81"/>
                    </a:lnTo>
                    <a:lnTo>
                      <a:pt x="274" y="76"/>
                    </a:lnTo>
                    <a:lnTo>
                      <a:pt x="229" y="73"/>
                    </a:lnTo>
                    <a:lnTo>
                      <a:pt x="190" y="66"/>
                    </a:lnTo>
                    <a:lnTo>
                      <a:pt x="140" y="57"/>
                    </a:lnTo>
                    <a:lnTo>
                      <a:pt x="96" y="44"/>
                    </a:lnTo>
                    <a:lnTo>
                      <a:pt x="49" y="24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14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86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1" name="Rectangle 5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61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2" name="Rectangle 5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3" name="Rectangle 5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61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fld id="{E99D09C5-A61E-4691-B3B4-EE53ED4CA0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sz="4000" smtClean="0"/>
              <a:t>Revelation 8:6-13</a:t>
            </a:r>
            <a:br>
              <a:rPr lang="en-US" sz="4000" smtClean="0"/>
            </a:br>
            <a:r>
              <a:rPr lang="en-US" sz="2800" b="1" i="1" smtClean="0"/>
              <a:t>The First Four Trumpets Sound</a:t>
            </a:r>
          </a:p>
        </p:txBody>
      </p:sp>
      <p:sp>
        <p:nvSpPr>
          <p:cNvPr id="295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848600" cy="4953000"/>
          </a:xfrm>
        </p:spPr>
        <p:txBody>
          <a:bodyPr/>
          <a:lstStyle/>
          <a:p>
            <a:pPr indent="-288925">
              <a:lnSpc>
                <a:spcPct val="90000"/>
              </a:lnSpc>
              <a:spcBef>
                <a:spcPct val="10000"/>
              </a:spcBef>
            </a:pPr>
            <a:r>
              <a:rPr lang="en-US" sz="2400" b="1" dirty="0" smtClean="0">
                <a:latin typeface="Arial" charset="0"/>
              </a:rPr>
              <a:t>The angels prepare to sound their trumpets (8:6)</a:t>
            </a:r>
          </a:p>
          <a:p>
            <a:pPr indent="-288925">
              <a:lnSpc>
                <a:spcPct val="90000"/>
              </a:lnSpc>
              <a:spcBef>
                <a:spcPct val="10000"/>
              </a:spcBef>
            </a:pPr>
            <a:r>
              <a:rPr lang="en-US" sz="2400" b="1" dirty="0" smtClean="0">
                <a:solidFill>
                  <a:schemeClr val="tx2"/>
                </a:solidFill>
                <a:latin typeface="Arial" charset="0"/>
              </a:rPr>
              <a:t>The first trumpet</a:t>
            </a:r>
            <a:r>
              <a:rPr lang="en-US" sz="2400" dirty="0" smtClean="0">
                <a:latin typeface="Arial" charset="0"/>
              </a:rPr>
              <a:t> brings hail &amp; fire mingled with blood to the earth. 1/3 of the vegetation is burned (8:7)</a:t>
            </a:r>
          </a:p>
          <a:p>
            <a:pPr indent="-288925">
              <a:lnSpc>
                <a:spcPct val="90000"/>
              </a:lnSpc>
              <a:spcBef>
                <a:spcPct val="10000"/>
              </a:spcBef>
            </a:pPr>
            <a:r>
              <a:rPr lang="en-US" sz="2400" b="1" dirty="0" smtClean="0">
                <a:solidFill>
                  <a:schemeClr val="tx2"/>
                </a:solidFill>
                <a:latin typeface="Arial" charset="0"/>
              </a:rPr>
              <a:t>The second trumpet</a:t>
            </a:r>
            <a:r>
              <a:rPr lang="en-US" sz="2400" dirty="0" smtClean="0">
                <a:latin typeface="Arial" charset="0"/>
              </a:rPr>
              <a:t> reveals a burning mountain thrown into the sea.  1/3 of the sea turns to blood, and 1/3 of sea creatures and ships are destroyed. (8:8-9)</a:t>
            </a:r>
          </a:p>
          <a:p>
            <a:pPr indent="-288925">
              <a:lnSpc>
                <a:spcPct val="90000"/>
              </a:lnSpc>
              <a:spcBef>
                <a:spcPct val="10000"/>
              </a:spcBef>
            </a:pPr>
            <a:r>
              <a:rPr lang="en-US" sz="2400" b="1" dirty="0" smtClean="0">
                <a:solidFill>
                  <a:schemeClr val="tx2"/>
                </a:solidFill>
                <a:latin typeface="Arial" charset="0"/>
              </a:rPr>
              <a:t>The third trumpet</a:t>
            </a:r>
            <a:r>
              <a:rPr lang="en-US" sz="2400" dirty="0" smtClean="0">
                <a:latin typeface="Arial" charset="0"/>
              </a:rPr>
              <a:t> reveals a star named Wormwood falling on the rivers, making them bitter and resulting in the death of many men (8:10-11)</a:t>
            </a:r>
          </a:p>
          <a:p>
            <a:pPr indent="-288925">
              <a:lnSpc>
                <a:spcPct val="90000"/>
              </a:lnSpc>
              <a:spcBef>
                <a:spcPct val="10000"/>
              </a:spcBef>
            </a:pPr>
            <a:r>
              <a:rPr lang="en-US" sz="2400" b="1" dirty="0" smtClean="0">
                <a:solidFill>
                  <a:schemeClr val="tx2"/>
                </a:solidFill>
                <a:latin typeface="Arial" charset="0"/>
              </a:rPr>
              <a:t>The fourth trumpet</a:t>
            </a:r>
            <a:r>
              <a:rPr lang="en-US" sz="2400" dirty="0" smtClean="0">
                <a:latin typeface="Arial" charset="0"/>
              </a:rPr>
              <a:t> darkens a third of the sun, moon and stars (8:12-13)</a:t>
            </a:r>
          </a:p>
          <a:p>
            <a:pPr indent="-288925">
              <a:lnSpc>
                <a:spcPct val="90000"/>
              </a:lnSpc>
              <a:spcBef>
                <a:spcPct val="10000"/>
              </a:spcBef>
            </a:pPr>
            <a:r>
              <a:rPr lang="en-US" sz="2400" i="1" dirty="0" smtClean="0">
                <a:latin typeface="Arial" charset="0"/>
              </a:rPr>
              <a:t>An angel pronounces 3 woes on the inhabitants of the earth because the 3 remaining trumpets are about to sound.</a:t>
            </a:r>
          </a:p>
        </p:txBody>
      </p:sp>
      <p:sp>
        <p:nvSpPr>
          <p:cNvPr id="3076" name="WordArt 5"/>
          <p:cNvSpPr>
            <a:spLocks noChangeArrowheads="1" noChangeShapeType="1" noTextEdit="1"/>
          </p:cNvSpPr>
          <p:nvPr/>
        </p:nvSpPr>
        <p:spPr bwMode="auto">
          <a:xfrm>
            <a:off x="2667000" y="381000"/>
            <a:ext cx="3733800" cy="304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/>
                </a:solidFill>
                <a:latin typeface="Copperplate Gothic Light"/>
              </a:rPr>
              <a:t>Revelation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5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5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5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38" grpId="0"/>
      <p:bldP spid="29594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sz="4000" smtClean="0"/>
              <a:t>Revelation 9:1-21</a:t>
            </a:r>
            <a:br>
              <a:rPr lang="en-US" sz="4000" smtClean="0"/>
            </a:br>
            <a:r>
              <a:rPr lang="en-US" sz="2800" b="1" i="1" smtClean="0"/>
              <a:t>The Final 3 Trumpets bring Woes upon the Wicked</a:t>
            </a:r>
          </a:p>
        </p:txBody>
      </p:sp>
      <p:sp>
        <p:nvSpPr>
          <p:cNvPr id="3184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4800600"/>
          </a:xfrm>
          <a:solidFill>
            <a:schemeClr val="hlink"/>
          </a:solidFill>
        </p:spPr>
        <p:txBody>
          <a:bodyPr/>
          <a:lstStyle/>
          <a:p>
            <a:pPr marL="284163" indent="-284163"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sz="2400" b="1" smtClean="0"/>
              <a:t>     </a:t>
            </a:r>
            <a:r>
              <a:rPr lang="en-US" sz="2800" b="1" smtClean="0">
                <a:latin typeface="Arial" charset="0"/>
              </a:rPr>
              <a:t>The Sixth Trumpet (2</a:t>
            </a:r>
            <a:r>
              <a:rPr lang="en-US" sz="2800" b="1" baseline="30000" smtClean="0">
                <a:latin typeface="Arial" charset="0"/>
              </a:rPr>
              <a:t>nd</a:t>
            </a:r>
            <a:r>
              <a:rPr lang="en-US" sz="2800" b="1" smtClean="0">
                <a:latin typeface="Arial" charset="0"/>
              </a:rPr>
              <a:t> woe) :</a:t>
            </a:r>
          </a:p>
          <a:p>
            <a:pPr marL="284163" indent="-284163">
              <a:lnSpc>
                <a:spcPct val="90000"/>
              </a:lnSpc>
              <a:spcBef>
                <a:spcPct val="10000"/>
              </a:spcBef>
            </a:pPr>
            <a:r>
              <a:rPr lang="en-US" sz="2800" b="1" smtClean="0">
                <a:latin typeface="Arial" charset="0"/>
              </a:rPr>
              <a:t>A voice </a:t>
            </a:r>
            <a:r>
              <a:rPr lang="en-US" sz="2800" b="1" smtClean="0">
                <a:solidFill>
                  <a:schemeClr val="tx2"/>
                </a:solidFill>
                <a:latin typeface="Arial" charset="0"/>
              </a:rPr>
              <a:t>from the altar</a:t>
            </a:r>
            <a:r>
              <a:rPr lang="en-US" sz="2800" b="1" smtClean="0">
                <a:latin typeface="Arial" charset="0"/>
              </a:rPr>
              <a:t> commands “release the 4 angels who are bound at the…river Euphrates”</a:t>
            </a:r>
          </a:p>
          <a:p>
            <a:pPr marL="284163" indent="-284163">
              <a:lnSpc>
                <a:spcPct val="90000"/>
              </a:lnSpc>
              <a:spcBef>
                <a:spcPct val="10000"/>
              </a:spcBef>
            </a:pPr>
            <a:r>
              <a:rPr lang="en-US" sz="2800" b="1" smtClean="0">
                <a:latin typeface="Arial" charset="0"/>
              </a:rPr>
              <a:t>The prepared angels are released, unleashing an army of 200 million to kill 1/3 of mankind.</a:t>
            </a:r>
          </a:p>
          <a:p>
            <a:pPr lvl="1" indent="-338138">
              <a:lnSpc>
                <a:spcPct val="90000"/>
              </a:lnSpc>
              <a:spcBef>
                <a:spcPct val="10000"/>
              </a:spcBef>
            </a:pPr>
            <a:r>
              <a:rPr lang="en-US" sz="2400" i="1" smtClean="0">
                <a:solidFill>
                  <a:schemeClr val="tx2"/>
                </a:solidFill>
                <a:latin typeface="Arial" charset="0"/>
              </a:rPr>
              <a:t>The riders had breastplates of bright colors</a:t>
            </a:r>
          </a:p>
          <a:p>
            <a:pPr lvl="1" indent="-338138">
              <a:lnSpc>
                <a:spcPct val="90000"/>
              </a:lnSpc>
              <a:spcBef>
                <a:spcPct val="10000"/>
              </a:spcBef>
            </a:pPr>
            <a:r>
              <a:rPr lang="en-US" sz="2400" i="1" smtClean="0">
                <a:solidFill>
                  <a:schemeClr val="tx2"/>
                </a:solidFill>
                <a:latin typeface="Arial" charset="0"/>
              </a:rPr>
              <a:t>Heads like lions</a:t>
            </a:r>
          </a:p>
          <a:p>
            <a:pPr lvl="1" indent="-338138">
              <a:lnSpc>
                <a:spcPct val="90000"/>
              </a:lnSpc>
              <a:spcBef>
                <a:spcPct val="10000"/>
              </a:spcBef>
            </a:pPr>
            <a:r>
              <a:rPr lang="en-US" sz="2400" i="1" smtClean="0">
                <a:solidFill>
                  <a:schemeClr val="tx2"/>
                </a:solidFill>
                <a:latin typeface="Arial" charset="0"/>
              </a:rPr>
              <a:t>Fire smoke and brimstone out of their mouths; plagues which killed 1/3 of mankind</a:t>
            </a:r>
          </a:p>
          <a:p>
            <a:pPr lvl="1" indent="-338138">
              <a:lnSpc>
                <a:spcPct val="90000"/>
              </a:lnSpc>
              <a:spcBef>
                <a:spcPct val="10000"/>
              </a:spcBef>
            </a:pPr>
            <a:r>
              <a:rPr lang="en-US" sz="2400" i="1" smtClean="0">
                <a:solidFill>
                  <a:schemeClr val="tx2"/>
                </a:solidFill>
                <a:latin typeface="Arial" charset="0"/>
              </a:rPr>
              <a:t>Tails like serpents with heads to do harm</a:t>
            </a:r>
            <a:r>
              <a:rPr lang="en-US" sz="2400" i="1" smtClean="0">
                <a:latin typeface="Arial" charset="0"/>
              </a:rPr>
              <a:t> </a:t>
            </a:r>
          </a:p>
          <a:p>
            <a:pPr lvl="1" indent="-338138">
              <a:lnSpc>
                <a:spcPct val="90000"/>
              </a:lnSpc>
              <a:spcBef>
                <a:spcPct val="10000"/>
              </a:spcBef>
            </a:pPr>
            <a:endParaRPr lang="en-US" sz="2400" i="1" smtClean="0">
              <a:latin typeface="Arial" charset="0"/>
            </a:endParaRPr>
          </a:p>
        </p:txBody>
      </p:sp>
      <p:sp>
        <p:nvSpPr>
          <p:cNvPr id="12292" name="WordArt 10"/>
          <p:cNvSpPr>
            <a:spLocks noChangeArrowheads="1" noChangeShapeType="1" noTextEdit="1"/>
          </p:cNvSpPr>
          <p:nvPr/>
        </p:nvSpPr>
        <p:spPr bwMode="auto">
          <a:xfrm>
            <a:off x="2667000" y="381000"/>
            <a:ext cx="3733800" cy="304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/>
                </a:solidFill>
                <a:latin typeface="Copperplate Gothic Light"/>
              </a:rPr>
              <a:t>Revelation</a:t>
            </a:r>
          </a:p>
        </p:txBody>
      </p:sp>
      <p:pic>
        <p:nvPicPr>
          <p:cNvPr id="12293" name="Picture 11" descr="MC900290047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11943">
            <a:off x="457200" y="1905000"/>
            <a:ext cx="6096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8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8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8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84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84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84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8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8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8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184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184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184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184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3315" name="Picture 8" descr="2593761919_f022a4ea9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563" y="-152400"/>
            <a:ext cx="9088437" cy="754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4000" smtClean="0"/>
              <a:t>Revelation 9:1-21</a:t>
            </a:r>
            <a:br>
              <a:rPr lang="en-US" sz="4000" smtClean="0"/>
            </a:br>
            <a:r>
              <a:rPr lang="en-US" sz="2800" b="1" i="1" smtClean="0"/>
              <a:t>The Final 3 Trumpets bring Woes upon the Wicked</a:t>
            </a:r>
          </a:p>
        </p:txBody>
      </p:sp>
      <p:sp>
        <p:nvSpPr>
          <p:cNvPr id="3205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2133600"/>
            <a:ext cx="7696200" cy="4572000"/>
          </a:xfrm>
        </p:spPr>
        <p:txBody>
          <a:bodyPr/>
          <a:lstStyle/>
          <a:p>
            <a:pPr marL="284163" indent="-284163" algn="ctr">
              <a:spcBef>
                <a:spcPct val="10000"/>
              </a:spcBef>
              <a:buFontTx/>
              <a:buNone/>
            </a:pPr>
            <a:r>
              <a:rPr lang="en-US" b="1" smtClean="0">
                <a:latin typeface="Arial" charset="0"/>
              </a:rPr>
              <a:t>Reaction of the Wicked to the Plagues </a:t>
            </a:r>
          </a:p>
          <a:p>
            <a:pPr marL="284163" indent="-284163" algn="ctr">
              <a:spcBef>
                <a:spcPct val="10000"/>
              </a:spcBef>
              <a:buFontTx/>
              <a:buNone/>
            </a:pPr>
            <a:r>
              <a:rPr lang="en-US" b="1" smtClean="0">
                <a:latin typeface="Arial" charset="0"/>
              </a:rPr>
              <a:t>of the  Sixth Trumpet (9:20-21)</a:t>
            </a:r>
          </a:p>
          <a:p>
            <a:pPr marL="284163" indent="-284163">
              <a:spcBef>
                <a:spcPct val="10000"/>
              </a:spcBef>
            </a:pPr>
            <a:r>
              <a:rPr lang="en-US" sz="2800" b="1" i="1" smtClean="0">
                <a:solidFill>
                  <a:schemeClr val="tx2"/>
                </a:solidFill>
                <a:latin typeface="Arial" charset="0"/>
              </a:rPr>
              <a:t>They did not repent!</a:t>
            </a:r>
          </a:p>
          <a:p>
            <a:pPr marL="284163" indent="-284163">
              <a:spcBef>
                <a:spcPct val="10000"/>
              </a:spcBef>
            </a:pPr>
            <a:r>
              <a:rPr lang="en-US" sz="2800" b="1" i="1" smtClean="0">
                <a:solidFill>
                  <a:schemeClr val="tx2"/>
                </a:solidFill>
                <a:latin typeface="Arial" charset="0"/>
              </a:rPr>
              <a:t>They continued to worship demons and idols</a:t>
            </a:r>
          </a:p>
          <a:p>
            <a:pPr marL="284163" indent="-284163">
              <a:spcBef>
                <a:spcPct val="10000"/>
              </a:spcBef>
            </a:pPr>
            <a:r>
              <a:rPr lang="en-US" sz="2800" b="1" i="1" smtClean="0">
                <a:solidFill>
                  <a:schemeClr val="tx2"/>
                </a:solidFill>
                <a:latin typeface="Arial" charset="0"/>
              </a:rPr>
              <a:t>They continued to engage in murder, sorcery, sexual immorality and theft</a:t>
            </a:r>
            <a:endParaRPr lang="en-US" sz="2800" b="1" i="1" smtClean="0">
              <a:latin typeface="Arial" charset="0"/>
            </a:endParaRPr>
          </a:p>
        </p:txBody>
      </p:sp>
      <p:sp>
        <p:nvSpPr>
          <p:cNvPr id="14340" name="WordArt 6"/>
          <p:cNvSpPr>
            <a:spLocks noChangeArrowheads="1" noChangeShapeType="1" noTextEdit="1"/>
          </p:cNvSpPr>
          <p:nvPr/>
        </p:nvSpPr>
        <p:spPr bwMode="auto">
          <a:xfrm>
            <a:off x="2667000" y="381000"/>
            <a:ext cx="3733800" cy="304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/>
                </a:solidFill>
                <a:latin typeface="Copperplate Gothic Light"/>
              </a:rPr>
              <a:t>Revelation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0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0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0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20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0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0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20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0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0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0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0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0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0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0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20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4000" smtClean="0"/>
              <a:t>Revelation 9:1-21</a:t>
            </a:r>
            <a:br>
              <a:rPr lang="en-US" sz="4000" smtClean="0"/>
            </a:br>
            <a:r>
              <a:rPr lang="en-US" sz="2800" b="1" i="1" smtClean="0"/>
              <a:t>The Final 3 Trumpets bring Woes upon the Wicked</a:t>
            </a:r>
          </a:p>
        </p:txBody>
      </p:sp>
      <p:sp>
        <p:nvSpPr>
          <p:cNvPr id="3225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2209800"/>
            <a:ext cx="7696200" cy="4495800"/>
          </a:xfrm>
        </p:spPr>
        <p:txBody>
          <a:bodyPr/>
          <a:lstStyle/>
          <a:p>
            <a:pPr marL="284163" indent="-284163" algn="ctr">
              <a:spcBef>
                <a:spcPct val="10000"/>
              </a:spcBef>
              <a:buFontTx/>
              <a:buNone/>
            </a:pPr>
            <a:r>
              <a:rPr lang="en-US" b="1" smtClean="0">
                <a:latin typeface="Arial" charset="0"/>
              </a:rPr>
              <a:t>Symbolism of the 5</a:t>
            </a:r>
            <a:r>
              <a:rPr lang="en-US" b="1" baseline="30000" smtClean="0">
                <a:latin typeface="Arial" charset="0"/>
              </a:rPr>
              <a:t>th</a:t>
            </a:r>
            <a:r>
              <a:rPr lang="en-US" b="1" smtClean="0">
                <a:latin typeface="Arial" charset="0"/>
              </a:rPr>
              <a:t> and 6</a:t>
            </a:r>
            <a:r>
              <a:rPr lang="en-US" b="1" baseline="30000" smtClean="0">
                <a:latin typeface="Arial" charset="0"/>
              </a:rPr>
              <a:t>th</a:t>
            </a:r>
            <a:r>
              <a:rPr lang="en-US" b="1" smtClean="0">
                <a:latin typeface="Arial" charset="0"/>
              </a:rPr>
              <a:t> trumpets</a:t>
            </a:r>
          </a:p>
          <a:p>
            <a:pPr marL="284163" indent="-284163">
              <a:spcBef>
                <a:spcPct val="10000"/>
              </a:spcBef>
            </a:pPr>
            <a:r>
              <a:rPr lang="en-US" sz="2800" b="1" smtClean="0"/>
              <a:t>The Roman Empire is plagued with problems from within and without.</a:t>
            </a:r>
          </a:p>
          <a:p>
            <a:pPr marL="284163" indent="-284163">
              <a:spcBef>
                <a:spcPct val="10000"/>
              </a:spcBef>
            </a:pPr>
            <a:r>
              <a:rPr lang="en-US" sz="2800" b="1" smtClean="0"/>
              <a:t>The problems bring considerable suffering and misery to those who are not God’s people</a:t>
            </a:r>
          </a:p>
          <a:p>
            <a:pPr lvl="1" indent="-338138">
              <a:spcBef>
                <a:spcPct val="10000"/>
              </a:spcBef>
            </a:pPr>
            <a:r>
              <a:rPr lang="en-US" sz="2800" i="1" smtClean="0">
                <a:solidFill>
                  <a:schemeClr val="tx2"/>
                </a:solidFill>
              </a:rPr>
              <a:t>These things are likely the consequences of sin which was institutionalized in the Roman Empire (idolatry, immorality, and dishonesty) </a:t>
            </a:r>
          </a:p>
        </p:txBody>
      </p:sp>
      <p:sp>
        <p:nvSpPr>
          <p:cNvPr id="15364" name="WordArt 5"/>
          <p:cNvSpPr>
            <a:spLocks noChangeArrowheads="1" noChangeShapeType="1" noTextEdit="1"/>
          </p:cNvSpPr>
          <p:nvPr/>
        </p:nvSpPr>
        <p:spPr bwMode="auto">
          <a:xfrm>
            <a:off x="2667000" y="381000"/>
            <a:ext cx="3733800" cy="304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/>
                </a:solidFill>
                <a:latin typeface="Copperplate Gothic Light"/>
              </a:rPr>
              <a:t>Revelation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2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2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2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2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2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22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2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2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22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25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25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225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838200"/>
          </a:xfrm>
        </p:spPr>
        <p:txBody>
          <a:bodyPr/>
          <a:lstStyle/>
          <a:p>
            <a:r>
              <a:rPr lang="en-US" sz="4000" smtClean="0"/>
              <a:t>Revelation 8:6-13</a:t>
            </a:r>
            <a:br>
              <a:rPr lang="en-US" sz="4000" smtClean="0"/>
            </a:br>
            <a:r>
              <a:rPr lang="en-US" sz="2800" b="1" i="1" smtClean="0"/>
              <a:t>Symbolism in the First Four Trumpets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438400"/>
            <a:ext cx="7315200" cy="3657600"/>
          </a:xfrm>
          <a:solidFill>
            <a:schemeClr val="hlink"/>
          </a:solidFill>
        </p:spPr>
        <p:txBody>
          <a:bodyPr/>
          <a:lstStyle/>
          <a:p>
            <a:pPr indent="-222250">
              <a:spcBef>
                <a:spcPct val="10000"/>
              </a:spcBef>
              <a:buFontTx/>
              <a:buNone/>
            </a:pPr>
            <a:r>
              <a:rPr lang="en-US" sz="3600" b="1" smtClean="0">
                <a:latin typeface="Arial" charset="0"/>
              </a:rPr>
              <a:t>  </a:t>
            </a:r>
            <a:endParaRPr lang="en-US" i="1" smtClean="0">
              <a:solidFill>
                <a:schemeClr val="tx2"/>
              </a:solidFill>
              <a:latin typeface="Arial" charset="0"/>
            </a:endParaRPr>
          </a:p>
          <a:p>
            <a:pPr indent="-222250">
              <a:spcBef>
                <a:spcPct val="10000"/>
              </a:spcBef>
              <a:buFontTx/>
              <a:buNone/>
            </a:pPr>
            <a:r>
              <a:rPr lang="en-US" smtClean="0">
                <a:latin typeface="Arial" charset="0"/>
              </a:rPr>
              <a:t>  Another angel pronounces three “woes” upon the inhabitants of the earth because of the three remaining trumpets. (8:13)</a:t>
            </a:r>
            <a:endParaRPr lang="en-US" i="1" smtClean="0">
              <a:solidFill>
                <a:schemeClr val="tx2"/>
              </a:solidFill>
              <a:latin typeface="Arial" charset="0"/>
            </a:endParaRPr>
          </a:p>
          <a:p>
            <a:pPr indent="-222250">
              <a:spcBef>
                <a:spcPct val="10000"/>
              </a:spcBef>
            </a:pPr>
            <a:endParaRPr lang="en-US" i="1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2667000" y="381000"/>
            <a:ext cx="3733800" cy="304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/>
                </a:solidFill>
                <a:latin typeface="Copperplate Gothic Light"/>
              </a:rPr>
              <a:t>Revelation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0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0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0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4" grpId="0"/>
      <p:bldP spid="330755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990600"/>
          </a:xfrm>
        </p:spPr>
        <p:txBody>
          <a:bodyPr/>
          <a:lstStyle/>
          <a:p>
            <a:r>
              <a:rPr lang="en-US" sz="4000" smtClean="0"/>
              <a:t>Revelation 9:1-21</a:t>
            </a:r>
            <a:br>
              <a:rPr lang="en-US" sz="4000" smtClean="0"/>
            </a:br>
            <a:r>
              <a:rPr lang="en-US" sz="2800" b="1" i="1" smtClean="0"/>
              <a:t>The Final 3 Trumpets bring Woes upon the Wicked</a:t>
            </a:r>
          </a:p>
        </p:txBody>
      </p:sp>
      <p:sp>
        <p:nvSpPr>
          <p:cNvPr id="3010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4800600"/>
          </a:xfrm>
          <a:solidFill>
            <a:schemeClr val="hlink"/>
          </a:solidFill>
        </p:spPr>
        <p:txBody>
          <a:bodyPr/>
          <a:lstStyle/>
          <a:p>
            <a:pPr marL="284163" indent="-284163">
              <a:spcBef>
                <a:spcPct val="10000"/>
              </a:spcBef>
              <a:buFontTx/>
              <a:buNone/>
            </a:pPr>
            <a:r>
              <a:rPr lang="en-US" b="1" smtClean="0">
                <a:latin typeface="Arial" charset="0"/>
              </a:rPr>
              <a:t>   Fifth trumpet:</a:t>
            </a:r>
          </a:p>
          <a:p>
            <a:pPr marL="284163" indent="-284163">
              <a:lnSpc>
                <a:spcPct val="95000"/>
              </a:lnSpc>
              <a:spcBef>
                <a:spcPct val="10000"/>
              </a:spcBef>
            </a:pPr>
            <a:r>
              <a:rPr lang="en-US" sz="2800" smtClean="0">
                <a:latin typeface="Arial" charset="0"/>
              </a:rPr>
              <a:t>A star falls from heaven with the key to the bottomless pit (9:1)</a:t>
            </a:r>
          </a:p>
          <a:p>
            <a:pPr lvl="1" indent="-338138">
              <a:lnSpc>
                <a:spcPct val="95000"/>
              </a:lnSpc>
              <a:spcBef>
                <a:spcPct val="10000"/>
              </a:spcBef>
            </a:pPr>
            <a:r>
              <a:rPr lang="en-US" sz="2800" i="1" smtClean="0">
                <a:solidFill>
                  <a:schemeClr val="tx2"/>
                </a:solidFill>
                <a:latin typeface="Arial" charset="0"/>
              </a:rPr>
              <a:t>The bottomless pit is the residing place of  of evil beings (9:11; 11:7; 17:8; 20:3)</a:t>
            </a:r>
          </a:p>
          <a:p>
            <a:pPr marL="284163" indent="-284163">
              <a:lnSpc>
                <a:spcPct val="95000"/>
              </a:lnSpc>
              <a:spcBef>
                <a:spcPct val="10000"/>
              </a:spcBef>
            </a:pPr>
            <a:r>
              <a:rPr lang="en-US" sz="2800" smtClean="0">
                <a:latin typeface="Arial" charset="0"/>
              </a:rPr>
              <a:t>When he opens the pit, smoke ascends and darkens the sun and the air, and out of the smoke come locusts (9:2-3)</a:t>
            </a:r>
          </a:p>
          <a:p>
            <a:pPr lvl="1" indent="-338138">
              <a:lnSpc>
                <a:spcPct val="95000"/>
              </a:lnSpc>
              <a:spcBef>
                <a:spcPct val="10000"/>
              </a:spcBef>
            </a:pPr>
            <a:r>
              <a:rPr lang="en-US" sz="2800" i="1" smtClean="0">
                <a:solidFill>
                  <a:schemeClr val="tx2"/>
                </a:solidFill>
                <a:latin typeface="Arial" charset="0"/>
              </a:rPr>
              <a:t>Plagues of locusts were commonly used by God to chastise the wicked (Exodus 10:3-20; Deut. 28:37-38; Joel 1-2)</a:t>
            </a:r>
            <a:endParaRPr lang="en-US" sz="3600" b="1" i="1" smtClean="0">
              <a:solidFill>
                <a:schemeClr val="tx2"/>
              </a:solidFill>
            </a:endParaRPr>
          </a:p>
        </p:txBody>
      </p:sp>
      <p:sp>
        <p:nvSpPr>
          <p:cNvPr id="5124" name="WordArt 8"/>
          <p:cNvSpPr>
            <a:spLocks noChangeArrowheads="1" noChangeShapeType="1" noTextEdit="1"/>
          </p:cNvSpPr>
          <p:nvPr/>
        </p:nvSpPr>
        <p:spPr bwMode="auto">
          <a:xfrm>
            <a:off x="2667000" y="381000"/>
            <a:ext cx="3733800" cy="304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/>
                </a:solidFill>
                <a:latin typeface="Copperplate Gothic Light"/>
              </a:rPr>
              <a:t>Revelation</a:t>
            </a:r>
          </a:p>
        </p:txBody>
      </p:sp>
      <p:pic>
        <p:nvPicPr>
          <p:cNvPr id="5125" name="Picture 9" descr="MC900290047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11943">
            <a:off x="457200" y="1905000"/>
            <a:ext cx="6096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1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1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1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58" grpId="0"/>
      <p:bldP spid="301060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Rev9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locusts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00200"/>
            <a:ext cx="7239000" cy="498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1143000"/>
          </a:xfrm>
        </p:spPr>
        <p:txBody>
          <a:bodyPr/>
          <a:lstStyle/>
          <a:p>
            <a:r>
              <a:rPr lang="en-US" sz="4000" smtClean="0"/>
              <a:t>Sun &amp; Air Darkened by Smoke</a:t>
            </a:r>
          </a:p>
        </p:txBody>
      </p:sp>
      <p:sp>
        <p:nvSpPr>
          <p:cNvPr id="7172" name="WordArt 8"/>
          <p:cNvSpPr>
            <a:spLocks noChangeArrowheads="1" noChangeShapeType="1" noTextEdit="1"/>
          </p:cNvSpPr>
          <p:nvPr/>
        </p:nvSpPr>
        <p:spPr bwMode="auto">
          <a:xfrm>
            <a:off x="2667000" y="381000"/>
            <a:ext cx="3733800" cy="304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/>
                </a:solidFill>
                <a:latin typeface="Copperplate Gothic Light"/>
              </a:rPr>
              <a:t>Revelation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4000" smtClean="0"/>
              <a:t>Revelation 9:1-21</a:t>
            </a:r>
            <a:br>
              <a:rPr lang="en-US" sz="4000" smtClean="0"/>
            </a:br>
            <a:r>
              <a:rPr lang="en-US" sz="2800" b="1" i="1" smtClean="0"/>
              <a:t>The Final 3 Trumpets bring Woes upon the Wicked</a:t>
            </a:r>
          </a:p>
        </p:txBody>
      </p:sp>
      <p:sp>
        <p:nvSpPr>
          <p:cNvPr id="307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4800600"/>
          </a:xfrm>
          <a:solidFill>
            <a:schemeClr val="hlink"/>
          </a:solidFill>
        </p:spPr>
        <p:txBody>
          <a:bodyPr/>
          <a:lstStyle/>
          <a:p>
            <a:pPr marL="284163" indent="-284163">
              <a:spcBef>
                <a:spcPct val="10000"/>
              </a:spcBef>
              <a:buFontTx/>
              <a:buNone/>
            </a:pPr>
            <a:r>
              <a:rPr lang="en-US" sz="2800" b="1" smtClean="0">
                <a:latin typeface="Arial" charset="0"/>
              </a:rPr>
              <a:t>   </a:t>
            </a:r>
            <a:r>
              <a:rPr lang="en-US" b="1" smtClean="0">
                <a:latin typeface="Arial" charset="0"/>
              </a:rPr>
              <a:t>The Fifth Trumpet:</a:t>
            </a:r>
          </a:p>
          <a:p>
            <a:pPr marL="284163" indent="-284163">
              <a:spcBef>
                <a:spcPct val="10000"/>
              </a:spcBef>
            </a:pPr>
            <a:r>
              <a:rPr lang="en-US" b="1" i="1" smtClean="0">
                <a:latin typeface="Arial" charset="0"/>
              </a:rPr>
              <a:t>The locusts…</a:t>
            </a:r>
          </a:p>
          <a:p>
            <a:pPr lvl="1" indent="-338138">
              <a:lnSpc>
                <a:spcPct val="90000"/>
              </a:lnSpc>
              <a:spcBef>
                <a:spcPct val="5000"/>
              </a:spcBef>
            </a:pPr>
            <a:r>
              <a:rPr lang="en-US" sz="2800" smtClean="0">
                <a:solidFill>
                  <a:schemeClr val="tx2"/>
                </a:solidFill>
                <a:latin typeface="Arial" charset="0"/>
              </a:rPr>
              <a:t>Were given power as scorpions (9:3)</a:t>
            </a:r>
          </a:p>
          <a:p>
            <a:pPr lvl="1" indent="-338138">
              <a:lnSpc>
                <a:spcPct val="90000"/>
              </a:lnSpc>
              <a:spcBef>
                <a:spcPct val="5000"/>
              </a:spcBef>
            </a:pPr>
            <a:r>
              <a:rPr lang="en-US" sz="2800" smtClean="0">
                <a:solidFill>
                  <a:schemeClr val="tx2"/>
                </a:solidFill>
                <a:latin typeface="Arial" charset="0"/>
              </a:rPr>
              <a:t>They were only to harm those who did not have the seal of God (9:4; cf. 7:3)</a:t>
            </a:r>
          </a:p>
          <a:p>
            <a:pPr lvl="1" indent="-338138">
              <a:lnSpc>
                <a:spcPct val="90000"/>
              </a:lnSpc>
              <a:spcBef>
                <a:spcPct val="5000"/>
              </a:spcBef>
            </a:pPr>
            <a:r>
              <a:rPr lang="en-US" sz="2800" smtClean="0">
                <a:solidFill>
                  <a:schemeClr val="tx2"/>
                </a:solidFill>
                <a:latin typeface="Arial" charset="0"/>
              </a:rPr>
              <a:t>The locusts torment men 5 months (9:5-6)</a:t>
            </a:r>
          </a:p>
          <a:p>
            <a:pPr lvl="1" indent="-338138">
              <a:lnSpc>
                <a:spcPct val="90000"/>
              </a:lnSpc>
              <a:spcBef>
                <a:spcPct val="5000"/>
              </a:spcBef>
            </a:pPr>
            <a:r>
              <a:rPr lang="en-US" sz="2800" i="1" smtClean="0">
                <a:latin typeface="Arial" charset="0"/>
              </a:rPr>
              <a:t>The locusts are evil forces that bring extreme misery upon ungodly men.  They could represent any number of spiritual, physical or emotional miseries experienced by the wicked.</a:t>
            </a:r>
          </a:p>
        </p:txBody>
      </p:sp>
      <p:sp>
        <p:nvSpPr>
          <p:cNvPr id="8196" name="WordArt 8"/>
          <p:cNvSpPr>
            <a:spLocks noChangeArrowheads="1" noChangeShapeType="1" noTextEdit="1"/>
          </p:cNvSpPr>
          <p:nvPr/>
        </p:nvSpPr>
        <p:spPr bwMode="auto">
          <a:xfrm>
            <a:off x="2667000" y="381000"/>
            <a:ext cx="3733800" cy="304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/>
                </a:solidFill>
                <a:latin typeface="Copperplate Gothic Light"/>
              </a:rPr>
              <a:t>Revelation</a:t>
            </a:r>
          </a:p>
        </p:txBody>
      </p:sp>
      <p:pic>
        <p:nvPicPr>
          <p:cNvPr id="8197" name="Picture 9" descr="MC900290047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11943">
            <a:off x="457200" y="1905000"/>
            <a:ext cx="6096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07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7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07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07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07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07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72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2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072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48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8863" y="990600"/>
            <a:ext cx="4275137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8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9144000" cy="1143000"/>
          </a:xfrm>
          <a:solidFill>
            <a:schemeClr val="bg1"/>
          </a:solidFill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sz="4000" b="1" smtClean="0"/>
              <a:t> </a:t>
            </a:r>
            <a:r>
              <a:rPr lang="en-US" sz="2800" b="1" i="1" smtClean="0"/>
              <a:t>Revelation 9:7-10</a:t>
            </a:r>
            <a:r>
              <a:rPr lang="en-US" sz="4000" b="1" smtClean="0"/>
              <a:t> </a:t>
            </a:r>
            <a:br>
              <a:rPr lang="en-US" sz="4000" b="1" smtClean="0"/>
            </a:br>
            <a:r>
              <a:rPr lang="en-US" sz="4000" b="1" smtClean="0"/>
              <a:t> </a:t>
            </a:r>
            <a:r>
              <a:rPr lang="en-US" sz="3200" b="1" smtClean="0"/>
              <a:t>The Shape of the Locusts </a:t>
            </a:r>
          </a:p>
        </p:txBody>
      </p:sp>
      <p:sp>
        <p:nvSpPr>
          <p:cNvPr id="30311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4876800" cy="5943600"/>
          </a:xfrm>
          <a:solidFill>
            <a:schemeClr val="bg1"/>
          </a:solidFill>
        </p:spPr>
        <p:txBody>
          <a:bodyPr/>
          <a:lstStyle/>
          <a:p>
            <a:pPr marL="404813" indent="-284163">
              <a:lnSpc>
                <a:spcPct val="80000"/>
              </a:lnSpc>
            </a:pPr>
            <a:r>
              <a:rPr lang="en-US" sz="2800" b="1" i="1" smtClean="0"/>
              <a:t>like horses prepared for battle</a:t>
            </a:r>
          </a:p>
          <a:p>
            <a:pPr marL="404813" indent="-284163">
              <a:lnSpc>
                <a:spcPct val="80000"/>
              </a:lnSpc>
            </a:pPr>
            <a:r>
              <a:rPr lang="en-US" sz="2800" b="1" i="1" smtClean="0"/>
              <a:t>crowns of something like gold</a:t>
            </a:r>
          </a:p>
          <a:p>
            <a:pPr marL="404813" indent="-284163">
              <a:lnSpc>
                <a:spcPct val="80000"/>
              </a:lnSpc>
            </a:pPr>
            <a:r>
              <a:rPr lang="en-US" sz="2800" b="1" i="1" smtClean="0"/>
              <a:t>faces like the faces of men</a:t>
            </a:r>
          </a:p>
          <a:p>
            <a:pPr marL="404813" indent="-284163">
              <a:lnSpc>
                <a:spcPct val="80000"/>
              </a:lnSpc>
            </a:pPr>
            <a:r>
              <a:rPr lang="en-US" sz="2800" b="1" i="1" smtClean="0"/>
              <a:t>hair like women's hair</a:t>
            </a:r>
          </a:p>
          <a:p>
            <a:pPr marL="404813" indent="-284163">
              <a:lnSpc>
                <a:spcPct val="80000"/>
              </a:lnSpc>
            </a:pPr>
            <a:r>
              <a:rPr lang="en-US" sz="2800" b="1" i="1" smtClean="0"/>
              <a:t>teeth like lions‘ teeth</a:t>
            </a:r>
          </a:p>
          <a:p>
            <a:pPr marL="404813" indent="-284163">
              <a:lnSpc>
                <a:spcPct val="80000"/>
              </a:lnSpc>
            </a:pPr>
            <a:r>
              <a:rPr lang="en-US" sz="2800" b="1" i="1" smtClean="0"/>
              <a:t>breastplates like iron</a:t>
            </a:r>
          </a:p>
          <a:p>
            <a:pPr marL="404813" indent="-284163">
              <a:lnSpc>
                <a:spcPct val="80000"/>
              </a:lnSpc>
            </a:pPr>
            <a:r>
              <a:rPr lang="en-US" sz="2800" b="1" i="1" smtClean="0"/>
              <a:t>the sound of their wings was like the sound of chariots with many horses running into battle</a:t>
            </a:r>
          </a:p>
          <a:p>
            <a:pPr marL="404813" indent="-284163">
              <a:lnSpc>
                <a:spcPct val="80000"/>
              </a:lnSpc>
            </a:pPr>
            <a:r>
              <a:rPr lang="en-US" sz="2800" b="1" i="1" smtClean="0"/>
              <a:t>tails like scorpions -- stings in their tails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3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3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3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3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3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3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3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3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3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31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31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31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31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31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31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31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31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31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031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31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31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031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31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31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1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2595751945_ed0044a1a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1450"/>
            <a:ext cx="9258300" cy="710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" descr="Rev9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4134" name="Text Box 6"/>
          <p:cNvSpPr txBox="1">
            <a:spLocks noChangeArrowheads="1"/>
          </p:cNvSpPr>
          <p:nvPr/>
        </p:nvSpPr>
        <p:spPr bwMode="auto">
          <a:xfrm>
            <a:off x="228600" y="228600"/>
            <a:ext cx="5562600" cy="100647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Their king was the Destroyer</a:t>
            </a:r>
            <a:r>
              <a:rPr lang="en-US" sz="2800"/>
              <a:t>   -- Abaddon (Heb.) or Apollyon (Gr.)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4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4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4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134" grpId="0" animBg="1"/>
    </p:bldLst>
  </p:timing>
</p:sld>
</file>

<file path=ppt/theme/theme1.xml><?xml version="1.0" encoding="utf-8"?>
<a:theme xmlns:a="http://schemas.openxmlformats.org/drawingml/2006/main" name="THEATER">
  <a:themeElements>
    <a:clrScheme name="THEATER 1">
      <a:dk1>
        <a:srgbClr val="00005B"/>
      </a:dk1>
      <a:lt1>
        <a:srgbClr val="F8F8F8"/>
      </a:lt1>
      <a:dk2>
        <a:srgbClr val="0000FF"/>
      </a:dk2>
      <a:lt2>
        <a:srgbClr val="FFCC00"/>
      </a:lt2>
      <a:accent1>
        <a:srgbClr val="98BAFF"/>
      </a:accent1>
      <a:accent2>
        <a:srgbClr val="009900"/>
      </a:accent2>
      <a:accent3>
        <a:srgbClr val="AAAAFF"/>
      </a:accent3>
      <a:accent4>
        <a:srgbClr val="D4D4D4"/>
      </a:accent4>
      <a:accent5>
        <a:srgbClr val="CAD9FF"/>
      </a:accent5>
      <a:accent6>
        <a:srgbClr val="008A00"/>
      </a:accent6>
      <a:hlink>
        <a:srgbClr val="350035"/>
      </a:hlink>
      <a:folHlink>
        <a:srgbClr val="5980D8"/>
      </a:folHlink>
    </a:clrScheme>
    <a:fontScheme name="THEATE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HEATER 1">
        <a:dk1>
          <a:srgbClr val="00005B"/>
        </a:dk1>
        <a:lt1>
          <a:srgbClr val="F8F8F8"/>
        </a:lt1>
        <a:dk2>
          <a:srgbClr val="0000FF"/>
        </a:dk2>
        <a:lt2>
          <a:srgbClr val="FFCC00"/>
        </a:lt2>
        <a:accent1>
          <a:srgbClr val="98BAFF"/>
        </a:accent1>
        <a:accent2>
          <a:srgbClr val="009900"/>
        </a:accent2>
        <a:accent3>
          <a:srgbClr val="AAAAFF"/>
        </a:accent3>
        <a:accent4>
          <a:srgbClr val="D4D4D4"/>
        </a:accent4>
        <a:accent5>
          <a:srgbClr val="CAD9FF"/>
        </a:accent5>
        <a:accent6>
          <a:srgbClr val="008A00"/>
        </a:accent6>
        <a:hlink>
          <a:srgbClr val="350035"/>
        </a:hlink>
        <a:folHlink>
          <a:srgbClr val="5980D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EATER 2">
        <a:dk1>
          <a:srgbClr val="000000"/>
        </a:dk1>
        <a:lt1>
          <a:srgbClr val="FFFFFF"/>
        </a:lt1>
        <a:dk2>
          <a:srgbClr val="003399"/>
        </a:dk2>
        <a:lt2>
          <a:srgbClr val="5A92D2"/>
        </a:lt2>
        <a:accent1>
          <a:srgbClr val="CCECFF"/>
        </a:accent1>
        <a:accent2>
          <a:srgbClr val="CC99FF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B98AE7"/>
        </a:accent6>
        <a:hlink>
          <a:srgbClr val="FFF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EATER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FFFF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EATER 4">
        <a:dk1>
          <a:srgbClr val="333300"/>
        </a:dk1>
        <a:lt1>
          <a:srgbClr val="F8F8F8"/>
        </a:lt1>
        <a:dk2>
          <a:srgbClr val="B4AD8B"/>
        </a:dk2>
        <a:lt2>
          <a:srgbClr val="FFFF99"/>
        </a:lt2>
        <a:accent1>
          <a:srgbClr val="F5F5DE"/>
        </a:accent1>
        <a:accent2>
          <a:srgbClr val="00CCCC"/>
        </a:accent2>
        <a:accent3>
          <a:srgbClr val="D6D3C4"/>
        </a:accent3>
        <a:accent4>
          <a:srgbClr val="D4D4D4"/>
        </a:accent4>
        <a:accent5>
          <a:srgbClr val="F9F9EC"/>
        </a:accent5>
        <a:accent6>
          <a:srgbClr val="00B9B9"/>
        </a:accent6>
        <a:hlink>
          <a:srgbClr val="4E5136"/>
        </a:hlink>
        <a:folHlink>
          <a:srgbClr val="ADAA6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EATER 5">
        <a:dk1>
          <a:srgbClr val="003300"/>
        </a:dk1>
        <a:lt1>
          <a:srgbClr val="F8F8F8"/>
        </a:lt1>
        <a:dk2>
          <a:srgbClr val="009966"/>
        </a:dk2>
        <a:lt2>
          <a:srgbClr val="FFCC00"/>
        </a:lt2>
        <a:accent1>
          <a:srgbClr val="F5F5DE"/>
        </a:accent1>
        <a:accent2>
          <a:srgbClr val="00CCCC"/>
        </a:accent2>
        <a:accent3>
          <a:srgbClr val="AACAB8"/>
        </a:accent3>
        <a:accent4>
          <a:srgbClr val="D4D4D4"/>
        </a:accent4>
        <a:accent5>
          <a:srgbClr val="F9F9EC"/>
        </a:accent5>
        <a:accent6>
          <a:srgbClr val="00B9B9"/>
        </a:accent6>
        <a:hlink>
          <a:srgbClr val="4E5136"/>
        </a:hlink>
        <a:folHlink>
          <a:srgbClr val="ADAA6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EATER 6">
        <a:dk1>
          <a:srgbClr val="660033"/>
        </a:dk1>
        <a:lt1>
          <a:srgbClr val="F8F8F8"/>
        </a:lt1>
        <a:dk2>
          <a:srgbClr val="D60093"/>
        </a:dk2>
        <a:lt2>
          <a:srgbClr val="FFCC00"/>
        </a:lt2>
        <a:accent1>
          <a:srgbClr val="F5F5DE"/>
        </a:accent1>
        <a:accent2>
          <a:srgbClr val="009900"/>
        </a:accent2>
        <a:accent3>
          <a:srgbClr val="E8AAC8"/>
        </a:accent3>
        <a:accent4>
          <a:srgbClr val="D4D4D4"/>
        </a:accent4>
        <a:accent5>
          <a:srgbClr val="F9F9EC"/>
        </a:accent5>
        <a:accent6>
          <a:srgbClr val="008A00"/>
        </a:accent6>
        <a:hlink>
          <a:srgbClr val="4E5136"/>
        </a:hlink>
        <a:folHlink>
          <a:srgbClr val="ADAA67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THEATER</Template>
  <TotalTime>3078</TotalTime>
  <Words>598</Words>
  <Application>Microsoft Office PowerPoint</Application>
  <PresentationFormat>On-screen Show (4:3)</PresentationFormat>
  <Paragraphs>68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Times New Roman</vt:lpstr>
      <vt:lpstr>Arial</vt:lpstr>
      <vt:lpstr>Copperplate Gothic Light</vt:lpstr>
      <vt:lpstr>THEATER</vt:lpstr>
      <vt:lpstr>Revelation 8:6-13 The First Four Trumpets Sound</vt:lpstr>
      <vt:lpstr>Revelation 8:6-13 Symbolism in the First Four Trumpets</vt:lpstr>
      <vt:lpstr>Revelation 9:1-21 The Final 3 Trumpets bring Woes upon the Wicked</vt:lpstr>
      <vt:lpstr>Slide 4</vt:lpstr>
      <vt:lpstr>Sun &amp; Air Darkened by Smoke</vt:lpstr>
      <vt:lpstr>Revelation 9:1-21 The Final 3 Trumpets bring Woes upon the Wicked</vt:lpstr>
      <vt:lpstr> Revelation 9:7-10   The Shape of the Locusts </vt:lpstr>
      <vt:lpstr>Slide 8</vt:lpstr>
      <vt:lpstr>Slide 9</vt:lpstr>
      <vt:lpstr>Revelation 9:1-21 The Final 3 Trumpets bring Woes upon the Wicked</vt:lpstr>
      <vt:lpstr>Slide 11</vt:lpstr>
      <vt:lpstr>Revelation 9:1-21 The Final 3 Trumpets bring Woes upon the Wicked</vt:lpstr>
      <vt:lpstr>Revelation 9:1-21 The Final 3 Trumpets bring Woes upon the Wicked</vt:lpstr>
    </vt:vector>
  </TitlesOfParts>
  <Company>New Georgia Church of Christ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– Prologue  (Revelation 1:1-8)</dc:title>
  <dc:creator>Sandi  Klein</dc:creator>
  <cp:lastModifiedBy>user</cp:lastModifiedBy>
  <cp:revision>107</cp:revision>
  <dcterms:created xsi:type="dcterms:W3CDTF">2008-11-25T20:10:50Z</dcterms:created>
  <dcterms:modified xsi:type="dcterms:W3CDTF">2013-04-18T01:03:38Z</dcterms:modified>
</cp:coreProperties>
</file>