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F5F69-9D22-428F-8661-D2FE44CFA33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79356-A922-4EB1-AD7A-D38B3F8DF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passing of time is sobering and causes men to question the meaning of life as one generation after another passes away.  God remains unchanged; His character, His word and His reign are eternal.  Man only finds meaning in this temporal world by service and praise to God who is eternal.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79356-A922-4EB1-AD7A-D38B3F8DF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0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649A-2FDD-4108-92F3-B85A8F983EC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7336-78EA-4DD6-AAC5-DCEB6BFB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6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63737"/>
          </a:xfrm>
        </p:spPr>
        <p:txBody>
          <a:bodyPr/>
          <a:lstStyle/>
          <a:p>
            <a:r>
              <a:rPr lang="en-US" dirty="0" smtClean="0">
                <a:latin typeface="Pristina" panose="03060402040406080204" pitchFamily="66" charset="0"/>
              </a:rPr>
              <a:t>Meaning for Man in the River of Time</a:t>
            </a:r>
            <a:endParaRPr lang="en-US" dirty="0">
              <a:latin typeface="Pristina" panose="0306040204040608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700" y="6172200"/>
            <a:ext cx="6858000" cy="4953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Ecclesiastes 1:1-4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3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Pristina" panose="03060402040406080204" pitchFamily="66" charset="0"/>
              </a:rPr>
              <a:t>Generations Pass in Vanity</a:t>
            </a:r>
            <a:endParaRPr lang="en-US" sz="5400" dirty="0"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4152899"/>
            <a:ext cx="8185150" cy="25273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Life goes on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(Ecclesiastes 1:1-4)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Human accomplishments are soon forgotten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(Ecclesiastes 2:15-17; 4:13-16; Psalm 103:15-16)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We have no clear view of the future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(Ecclesiastes 6:12)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03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Pristina" panose="03060402040406080204" pitchFamily="66" charset="0"/>
              </a:rPr>
              <a:t>God Remains</a:t>
            </a:r>
            <a:endParaRPr lang="en-US" sz="5400" dirty="0"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4483100"/>
            <a:ext cx="8185150" cy="2197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Time does not pass for Him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(Psalm 90:4-6)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He endures through every human generation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(Psalm 102:24)</a:t>
            </a:r>
          </a:p>
        </p:txBody>
      </p:sp>
    </p:spTree>
    <p:extLst>
      <p:ext uri="{BB962C8B-B14F-4D97-AF65-F5344CB8AC3E}">
        <p14:creationId xmlns:p14="http://schemas.microsoft.com/office/powerpoint/2010/main" val="20519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0800"/>
            <a:ext cx="7886700" cy="16144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Pristina" panose="03060402040406080204" pitchFamily="66" charset="0"/>
              </a:rPr>
              <a:t>God’s Mercy, Truth, Faithfulness, Goodness, Word &amp; Dominion    endure with Him</a:t>
            </a:r>
            <a:endParaRPr lang="en-US" sz="5400" dirty="0"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4152899"/>
            <a:ext cx="8185150" cy="25273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Mercy &amp; Truth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(Psalm 100:5)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Faithfulness &amp; Goodness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(Psalm 119:90-91)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Word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(Psalm 105:8; 1 Peter 1:24-25)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Dominion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(Psalm 145:13; Daniel 4:34)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1257300"/>
            <a:ext cx="7181850" cy="1614489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Pristina" panose="03060402040406080204" pitchFamily="66" charset="0"/>
              </a:rPr>
              <a:t>In the River of Time      Serving God is all that Matters</a:t>
            </a:r>
            <a:endParaRPr lang="en-US" sz="5400" dirty="0">
              <a:latin typeface="Pristina" panose="0306040204040608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4419600"/>
            <a:ext cx="8185150" cy="226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This is Man’s All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(Eccl. 12:8-13)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Serving and Praising our Eternal God gives our temporary lives eternal significance          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(Psalm 79:13; 145:3-4; 45:17)</a:t>
            </a:r>
          </a:p>
        </p:txBody>
      </p:sp>
    </p:spTree>
    <p:extLst>
      <p:ext uri="{BB962C8B-B14F-4D97-AF65-F5344CB8AC3E}">
        <p14:creationId xmlns:p14="http://schemas.microsoft.com/office/powerpoint/2010/main" val="16840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216</Words>
  <Application>Microsoft Office PowerPoint</Application>
  <PresentationFormat>On-screen Show (4:3)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Pristina</vt:lpstr>
      <vt:lpstr>Office Theme</vt:lpstr>
      <vt:lpstr>Meaning for Man in the River of Time</vt:lpstr>
      <vt:lpstr>Generations Pass in Vanity</vt:lpstr>
      <vt:lpstr>God Remains</vt:lpstr>
      <vt:lpstr>God’s Mercy, Truth, Faithfulness, Goodness, Word &amp; Dominion    endure with Him</vt:lpstr>
      <vt:lpstr>In the River of Time      Serving God is all that Matters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for Man in the River of Time</dc:title>
  <dc:creator>user</dc:creator>
  <cp:lastModifiedBy>user</cp:lastModifiedBy>
  <cp:revision>7</cp:revision>
  <dcterms:created xsi:type="dcterms:W3CDTF">2015-04-17T16:20:40Z</dcterms:created>
  <dcterms:modified xsi:type="dcterms:W3CDTF">2015-04-17T19:18:18Z</dcterms:modified>
</cp:coreProperties>
</file>