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56" r:id="rId2"/>
    <p:sldId id="258" r:id="rId3"/>
    <p:sldId id="257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B492"/>
    <a:srgbClr val="C69F74"/>
    <a:srgbClr val="996633"/>
    <a:srgbClr val="7696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60"/>
  </p:normalViewPr>
  <p:slideViewPr>
    <p:cSldViewPr snapToGrid="0">
      <p:cViewPr varScale="1">
        <p:scale>
          <a:sx n="97" d="100"/>
          <a:sy n="97" d="100"/>
        </p:scale>
        <p:origin x="1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84FFC3-D9A9-4586-BA66-483C1A5AEAB8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E4C8E-52C1-478A-A741-968966796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68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God is So BIG.    He knows everything about us and sees everything that happens to us.  His plans for His people will stand.  These thoughts generate </a:t>
            </a:r>
            <a:r>
              <a:rPr lang="en-US"/>
              <a:t>faith and comfort </a:t>
            </a:r>
            <a:r>
              <a:rPr lang="en-US" dirty="0"/>
              <a:t>us in any situation.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E4C8E-52C1-478A-A741-968966796C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96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42CA-A3B8-4C7D-ACF9-603C596EC3EC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D73A-696A-4656-845C-0D2EF3E89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97563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42CA-A3B8-4C7D-ACF9-603C596EC3EC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D73A-696A-4656-845C-0D2EF3E89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22236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42CA-A3B8-4C7D-ACF9-603C596EC3EC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D73A-696A-4656-845C-0D2EF3E89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94886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42CA-A3B8-4C7D-ACF9-603C596EC3EC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D73A-696A-4656-845C-0D2EF3E89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01816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42CA-A3B8-4C7D-ACF9-603C596EC3EC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D73A-696A-4656-845C-0D2EF3E89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46838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42CA-A3B8-4C7D-ACF9-603C596EC3EC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D73A-696A-4656-845C-0D2EF3E89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08020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42CA-A3B8-4C7D-ACF9-603C596EC3EC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D73A-696A-4656-845C-0D2EF3E89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80152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42CA-A3B8-4C7D-ACF9-603C596EC3EC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D73A-696A-4656-845C-0D2EF3E89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40507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42CA-A3B8-4C7D-ACF9-603C596EC3EC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D73A-696A-4656-845C-0D2EF3E89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8531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42CA-A3B8-4C7D-ACF9-603C596EC3EC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D73A-696A-4656-845C-0D2EF3E89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09625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42CA-A3B8-4C7D-ACF9-603C596EC3EC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D73A-696A-4656-845C-0D2EF3E89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29476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842CA-A3B8-4C7D-ACF9-603C596EC3EC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D73A-696A-4656-845C-0D2EF3E89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35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71AFE1-9FBA-40A0-B827-9226902DB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7964"/>
            <a:ext cx="9144000" cy="51400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4ED16C-BBB0-469F-A6AC-B04D80837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8899"/>
            <a:ext cx="9144000" cy="1629065"/>
          </a:xfrm>
          <a:solidFill>
            <a:schemeClr val="tx2">
              <a:lumMod val="50000"/>
            </a:schemeClr>
          </a:solidFill>
        </p:spPr>
        <p:txBody>
          <a:bodyPr anchor="ctr">
            <a:noAutofit/>
          </a:bodyPr>
          <a:lstStyle/>
          <a:p>
            <a:r>
              <a:rPr lang="en-US" sz="4800" dirty="0">
                <a:solidFill>
                  <a:srgbClr val="D2B492"/>
                </a:solidFill>
                <a:latin typeface="Papyrus" panose="03070502060502030205" pitchFamily="66" charset="0"/>
              </a:rPr>
              <a:t>The Sovereignty of </a:t>
            </a:r>
            <a:br>
              <a:rPr lang="en-US" sz="4800" dirty="0">
                <a:solidFill>
                  <a:srgbClr val="D2B492"/>
                </a:solidFill>
                <a:latin typeface="Papyrus" panose="03070502060502030205" pitchFamily="66" charset="0"/>
              </a:rPr>
            </a:br>
            <a:r>
              <a:rPr lang="en-US" sz="4800" dirty="0">
                <a:solidFill>
                  <a:srgbClr val="D2B492"/>
                </a:solidFill>
                <a:latin typeface="Papyrus" panose="03070502060502030205" pitchFamily="66" charset="0"/>
              </a:rPr>
              <a:t>the God Who Sees Me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EC67DF-45C2-4983-9BEF-66F440BA0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6603" y="6181464"/>
            <a:ext cx="4572000" cy="676536"/>
          </a:xfrm>
        </p:spPr>
        <p:txBody>
          <a:bodyPr anchor="ctr">
            <a:normAutofit/>
          </a:bodyPr>
          <a:lstStyle/>
          <a:p>
            <a:pPr algn="r"/>
            <a:r>
              <a:rPr lang="en-US" sz="2800" dirty="0">
                <a:latin typeface="Papyrus" panose="03070502060502030205" pitchFamily="66" charset="0"/>
              </a:rPr>
              <a:t>Genesis 16:1-16 </a:t>
            </a:r>
          </a:p>
        </p:txBody>
      </p:sp>
    </p:spTree>
    <p:extLst>
      <p:ext uri="{BB962C8B-B14F-4D97-AF65-F5344CB8AC3E}">
        <p14:creationId xmlns:p14="http://schemas.microsoft.com/office/powerpoint/2010/main" val="2417344911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ED8F8C-9309-4FA4-8F7D-39DD2677E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629" y="335025"/>
            <a:ext cx="654177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Papyrus" panose="03070502060502030205" pitchFamily="66" charset="0"/>
              </a:rPr>
              <a:t>God Sees 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901B3-E89E-4FF4-9EDF-966BE98B8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8543" y="1409701"/>
            <a:ext cx="6002856" cy="476726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Gill Sans Nova Light" panose="020B0302020104020203" pitchFamily="34" charset="0"/>
              </a:rPr>
              <a:t>He sees all there is of every one of us </a:t>
            </a:r>
            <a:r>
              <a:rPr lang="en-US" dirty="0">
                <a:latin typeface="Gill Sans Nova Light" panose="020B0302020104020203" pitchFamily="34" charset="0"/>
              </a:rPr>
              <a:t>(Psalm 139:1-3; Matthew 10:29-30).</a:t>
            </a:r>
          </a:p>
          <a:p>
            <a:pPr marL="682625" indent="-336550"/>
            <a:r>
              <a:rPr lang="en-US" sz="3200" b="1" dirty="0">
                <a:latin typeface="Gill Sans Nova Light" panose="020B0302020104020203" pitchFamily="34" charset="0"/>
              </a:rPr>
              <a:t>It does not matter who you are or where you go </a:t>
            </a:r>
            <a:r>
              <a:rPr lang="en-US" dirty="0">
                <a:latin typeface="Gill Sans Nova Light" panose="020B0302020104020203" pitchFamily="34" charset="0"/>
              </a:rPr>
              <a:t>(Psalm 139:7-10; Proverbs 15:3; Jeremiah 23:24).</a:t>
            </a:r>
          </a:p>
          <a:p>
            <a:pPr marL="1087438" indent="-346075"/>
            <a:r>
              <a:rPr lang="en-US" sz="3200" b="1" dirty="0">
                <a:latin typeface="Gill Sans Nova Light" panose="020B0302020104020203" pitchFamily="34" charset="0"/>
              </a:rPr>
              <a:t>He sees our lives individually </a:t>
            </a:r>
            <a:r>
              <a:rPr lang="en-US" dirty="0">
                <a:latin typeface="Gill Sans Nova Light" panose="020B0302020104020203" pitchFamily="34" charset="0"/>
              </a:rPr>
              <a:t>(Job 23:8-10; Psalm 33:13-15).</a:t>
            </a:r>
            <a:endParaRPr lang="en-US" sz="3200" dirty="0">
              <a:latin typeface="Gill Sans Nova Light" panose="020B0302020104020203" pitchFamily="34" charset="0"/>
            </a:endParaRPr>
          </a:p>
          <a:p>
            <a:endParaRPr lang="en-US" sz="1700" dirty="0">
              <a:latin typeface="Gill Sans Nova Light" panose="020B03020201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609758-ACF3-4DEB-BBA5-1F18FD658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54" y="2479625"/>
            <a:ext cx="2422580" cy="24725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51547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A60C3-9167-40E7-92C1-063155344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465" y="6037006"/>
            <a:ext cx="7448550" cy="820994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ill Sans Nova Light" panose="020B0302020104020203" pitchFamily="34" charset="0"/>
              </a:rPr>
              <a:t>Mice in a cage on the International Space Station.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B0D9CC-36DE-4B9F-857D-6023E311F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00" y="1561665"/>
            <a:ext cx="5740400" cy="43053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E68259-38AD-40A5-94B7-7E714CE4B40C}"/>
              </a:ext>
            </a:extLst>
          </p:cNvPr>
          <p:cNvSpPr txBox="1"/>
          <p:nvPr/>
        </p:nvSpPr>
        <p:spPr>
          <a:xfrm>
            <a:off x="737419" y="344129"/>
            <a:ext cx="8052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Papyrus" panose="03070502060502030205" pitchFamily="66" charset="0"/>
              </a:rPr>
              <a:t>God’s Plans and Purposes Prevail!     He is Sovereign!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7638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ED8F8C-9309-4FA4-8F7D-39DD2677E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600" y="84138"/>
            <a:ext cx="7635485" cy="12239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Papyrus" panose="03070502060502030205" pitchFamily="66" charset="0"/>
              </a:rPr>
              <a:t>God’s Plans &amp; Purposes Prevail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901B3-E89E-4FF4-9EDF-966BE98B8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1136" y="1206500"/>
            <a:ext cx="6520302" cy="5651500"/>
          </a:xfrm>
        </p:spPr>
        <p:txBody>
          <a:bodyPr>
            <a:normAutofit/>
          </a:bodyPr>
          <a:lstStyle/>
          <a:p>
            <a:pPr marL="288925" indent="-288925"/>
            <a:r>
              <a:rPr lang="en-US" sz="3200" b="1" dirty="0">
                <a:latin typeface="Gill Sans Nova Light" panose="020B0302020104020203" pitchFamily="34" charset="0"/>
              </a:rPr>
              <a:t>The God who sees is able to plan the future for His creation </a:t>
            </a:r>
            <a:r>
              <a:rPr lang="en-US" dirty="0">
                <a:latin typeface="Gill Sans Nova Light" panose="020B0302020104020203" pitchFamily="34" charset="0"/>
              </a:rPr>
              <a:t>(Isaiah 46:10; Psalm 33:6-11; Proverbs 19:21).</a:t>
            </a:r>
          </a:p>
          <a:p>
            <a:pPr marL="741363" indent="-336550"/>
            <a:r>
              <a:rPr lang="en-US" sz="3200" b="1" dirty="0">
                <a:latin typeface="Gill Sans Nova Light" panose="020B0302020104020203" pitchFamily="34" charset="0"/>
              </a:rPr>
              <a:t>God has purposes and plans for His children </a:t>
            </a:r>
            <a:r>
              <a:rPr lang="en-US" dirty="0">
                <a:latin typeface="Gill Sans Nova Light" panose="020B0302020104020203" pitchFamily="34" charset="0"/>
              </a:rPr>
              <a:t>(Ephesians 1:3-4).</a:t>
            </a:r>
          </a:p>
          <a:p>
            <a:pPr marL="1146175" indent="-347663"/>
            <a:r>
              <a:rPr lang="en-US" sz="3200" b="1" dirty="0">
                <a:latin typeface="Gill Sans Nova Light" panose="020B0302020104020203" pitchFamily="34" charset="0"/>
              </a:rPr>
              <a:t>His plans are beyond our comprehension </a:t>
            </a:r>
            <a:r>
              <a:rPr lang="en-US" dirty="0">
                <a:latin typeface="Gill Sans Nova Light" panose="020B0302020104020203" pitchFamily="34" charset="0"/>
              </a:rPr>
              <a:t>(Isaiah 55:8-9).</a:t>
            </a:r>
            <a:endParaRPr lang="en-US" sz="1700" dirty="0">
              <a:latin typeface="Gill Sans Nova Light" panose="020B0302020104020203" pitchFamily="34" charset="0"/>
            </a:endParaRPr>
          </a:p>
          <a:p>
            <a:pPr marL="1539875" indent="-336550"/>
            <a:r>
              <a:rPr lang="en-US" sz="3200" b="1" dirty="0">
                <a:latin typeface="Gill Sans Nova Light" panose="020B0302020104020203" pitchFamily="34" charset="0"/>
              </a:rPr>
              <a:t>God’s sovereignty compels man’s humility and trust             </a:t>
            </a:r>
            <a:r>
              <a:rPr lang="en-US" dirty="0">
                <a:latin typeface="Gill Sans Nova Light" panose="020B0302020104020203" pitchFamily="34" charset="0"/>
              </a:rPr>
              <a:t>(1 Cor. 1:27-29; James 4:13-16).</a:t>
            </a:r>
            <a:endParaRPr lang="en-US" sz="3200" dirty="0">
              <a:latin typeface="Gill Sans Nova Light" panose="020B03020201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004FAF-EE32-4985-B388-1C0EE536A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71" y="2657425"/>
            <a:ext cx="2422580" cy="24725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54528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189</Words>
  <Application>Microsoft Office PowerPoint</Application>
  <PresentationFormat>On-screen Show (4:3)</PresentationFormat>
  <Paragraphs>15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Gill Sans Nova Light</vt:lpstr>
      <vt:lpstr>Papyrus</vt:lpstr>
      <vt:lpstr>Office Theme</vt:lpstr>
      <vt:lpstr>The Sovereignty of  the God Who Sees Me </vt:lpstr>
      <vt:lpstr>God Sees All</vt:lpstr>
      <vt:lpstr>Mice in a cage on the International Space Station.</vt:lpstr>
      <vt:lpstr>God’s Plans &amp; Purposes Prevail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Sovereignty of  the God Who Sees Me</dc:title>
  <dc:creator>Eastside Enlightener</dc:creator>
  <cp:lastModifiedBy>Eastside Enlightener</cp:lastModifiedBy>
  <cp:revision>15</cp:revision>
  <dcterms:created xsi:type="dcterms:W3CDTF">2020-04-16T20:55:40Z</dcterms:created>
  <dcterms:modified xsi:type="dcterms:W3CDTF">2020-04-18T19:50:59Z</dcterms:modified>
</cp:coreProperties>
</file>