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5C"/>
    <a:srgbClr val="1E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488A-7B52-4F71-BB27-761035E6DA98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82A65-5722-491F-8494-2DE5E9E1A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8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God is So BIG! Is human achievement solely the result of human endeavor?  What credit does God get for it?  Is mankind self-sufficient, or are we reliant on a God who deserves our thanks and praise for everything?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82A65-5722-491F-8494-2DE5E9E1A9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0295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67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980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4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75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88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8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89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19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3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73470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9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9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410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2812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6869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6493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939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967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865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D18C-570B-4414-BA32-9DEDB7123E5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C992-C3FC-4E33-9DD7-60EDA40B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1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495086-C7AB-47C0-9915-51F553987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92F38A-A6F3-47C6-92F4-B2C6BB6DC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4884"/>
            <a:ext cx="7772400" cy="1359580"/>
          </a:xfrm>
        </p:spPr>
        <p:txBody>
          <a:bodyPr anchor="ctr"/>
          <a:lstStyle/>
          <a:p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1E000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0"/>
              </a:rPr>
              <a:t>“A Very Present Help”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51743-5A32-4ACB-AA6C-840E2CD18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8634" y="2663531"/>
            <a:ext cx="2066731" cy="46186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5C005C"/>
                </a:solidFill>
              </a:rPr>
              <a:t>Psalm 46:1-2</a:t>
            </a:r>
          </a:p>
        </p:txBody>
      </p:sp>
    </p:spTree>
    <p:extLst>
      <p:ext uri="{BB962C8B-B14F-4D97-AF65-F5344CB8AC3E}">
        <p14:creationId xmlns:p14="http://schemas.microsoft.com/office/powerpoint/2010/main" val="415536078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75A45CE-7164-4413-9B69-6C911D3E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3739B3DE-6D08-4891-8F68-A700E2720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14381" r="1024" b="-2"/>
          <a:stretch/>
        </p:blipFill>
        <p:spPr>
          <a:xfrm>
            <a:off x="452753" y="-1"/>
            <a:ext cx="869124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9C3CF-07B6-4DEB-AA51-6A2F237B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32" y="703144"/>
            <a:ext cx="7694049" cy="2147520"/>
          </a:xfrm>
        </p:spPr>
        <p:txBody>
          <a:bodyPr anchor="t">
            <a:normAutofit/>
          </a:bodyPr>
          <a:lstStyle/>
          <a:p>
            <a:r>
              <a:rPr lang="en-US" sz="5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</a:rPr>
              <a:t>God is All-seeing, All-Powerful,  </a:t>
            </a:r>
            <a:br>
              <a:rPr lang="en-US" sz="5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sz="5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</a:rPr>
              <a:t>and Ever-Present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7A9F6A-BC1D-4C9E-9BE3-C7497A2A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027809ED-5DE3-494F-A280-6A371B66C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73E2BBD9-9647-42B1-A683-0A30BA65F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D839F8D1-3578-47BB-A774-C37328513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5945941B-ECB6-43CA-9019-B10583743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79885345-2271-4344-A4D1-2935078A7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BCFFA94E-F9BE-401C-ABA2-A9CF45280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B3D7947B-48B6-43A7-99D8-A6B3D98C1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3DBCD25F-F864-414C-9AB9-26AE553B1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2075FAC6-F7C8-4E0B-9609-EC01A72F0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8224C3F2-4222-4C4F-BFD6-CB5D02D8F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BE3B26FE-4188-4FC9-A39B-0769C1B3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818F9337-8812-4117-B868-6E7B0D51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E0422CE2-E40B-437F-93E9-D97AB1329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7ADFF71D-87CE-4CCC-A7A3-B0E7AE8EF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0B824915-A223-4BA7-BC93-59327EC69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8DB2D54C-0C09-4E26-A66C-486AEBC87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2144FF-6FF9-4E15-8439-13792A1FD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F483164-F2C5-49DF-BE31-D6ADF8DD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AA63474-EEA6-42DA-99F3-6CA74F37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9A82580B-353A-487C-B4E0-384FD3E0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E24F-91CF-4A17-B851-FE715B9F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922" y="2395496"/>
            <a:ext cx="7989097" cy="3186359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God is omniscient (Job 24:31)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God is omnipotent (Jeremiah 32:17)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God is omnipresent (Psalm 46:1-2; 139:7-10)</a:t>
            </a:r>
          </a:p>
        </p:txBody>
      </p:sp>
    </p:spTree>
    <p:extLst>
      <p:ext uri="{BB962C8B-B14F-4D97-AF65-F5344CB8AC3E}">
        <p14:creationId xmlns:p14="http://schemas.microsoft.com/office/powerpoint/2010/main" val="55258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75A45CE-7164-4413-9B69-6C911D3E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3739B3DE-6D08-4891-8F68-A700E2720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14381" r="1024" b="-2"/>
          <a:stretch/>
        </p:blipFill>
        <p:spPr>
          <a:xfrm>
            <a:off x="452753" y="-1"/>
            <a:ext cx="869124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9C3CF-07B6-4DEB-AA51-6A2F237B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3" y="428054"/>
            <a:ext cx="4200866" cy="1621799"/>
          </a:xfrm>
        </p:spPr>
        <p:txBody>
          <a:bodyPr anchor="b">
            <a:normAutofit/>
          </a:bodyPr>
          <a:lstStyle/>
          <a:p>
            <a:r>
              <a:rPr lang="en-US" sz="5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</a:rPr>
              <a:t>God is Above Us and Beside Us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7A9F6A-BC1D-4C9E-9BE3-C7497A2A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027809ED-5DE3-494F-A280-6A371B66C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73E2BBD9-9647-42B1-A683-0A30BA65F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D839F8D1-3578-47BB-A774-C37328513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5945941B-ECB6-43CA-9019-B10583743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79885345-2271-4344-A4D1-2935078A7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BCFFA94E-F9BE-401C-ABA2-A9CF45280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B3D7947B-48B6-43A7-99D8-A6B3D98C1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3DBCD25F-F864-414C-9AB9-26AE553B1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2075FAC6-F7C8-4E0B-9609-EC01A72F0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8224C3F2-4222-4C4F-BFD6-CB5D02D8F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BE3B26FE-4188-4FC9-A39B-0769C1B3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818F9337-8812-4117-B868-6E7B0D51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E0422CE2-E40B-437F-93E9-D97AB1329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7ADFF71D-87CE-4CCC-A7A3-B0E7AE8EF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0B824915-A223-4BA7-BC93-59327EC69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8DB2D54C-0C09-4E26-A66C-486AEBC87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2144FF-6FF9-4E15-8439-13792A1FD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F483164-F2C5-49DF-BE31-D6ADF8DD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AA63474-EEA6-42DA-99F3-6CA74F37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9A82580B-353A-487C-B4E0-384FD3E0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E24F-91CF-4A17-B851-FE715B9F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48" y="2171792"/>
            <a:ext cx="6580174" cy="4252346"/>
          </a:xfrm>
        </p:spPr>
        <p:txBody>
          <a:bodyPr anchor="t">
            <a:normAutofit/>
          </a:bodyPr>
          <a:lstStyle/>
          <a:p>
            <a:pPr>
              <a:spcBef>
                <a:spcPts val="300"/>
              </a:spcBef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fills our hearts with food and gladness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(Acts 14:17; Job 38:41; Matthew 6:26-30)</a:t>
            </a:r>
          </a:p>
          <a:p>
            <a:pPr>
              <a:spcBef>
                <a:spcPts val="300"/>
              </a:spcBef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heals our diseases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(Psalm 103:2-5)</a:t>
            </a:r>
          </a:p>
          <a:p>
            <a:pPr>
              <a:spcBef>
                <a:spcPts val="300"/>
              </a:spcBef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Every good gift comes from Him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(James 1:17; Acts 17:25, 28; Psalm 103:22)</a:t>
            </a:r>
          </a:p>
        </p:txBody>
      </p:sp>
    </p:spTree>
    <p:extLst>
      <p:ext uri="{BB962C8B-B14F-4D97-AF65-F5344CB8AC3E}">
        <p14:creationId xmlns:p14="http://schemas.microsoft.com/office/powerpoint/2010/main" val="2370129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75A45CE-7164-4413-9B69-6C911D3E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3739B3DE-6D08-4891-8F68-A700E2720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14381" r="1024" b="-2"/>
          <a:stretch/>
        </p:blipFill>
        <p:spPr>
          <a:xfrm>
            <a:off x="452753" y="-1"/>
            <a:ext cx="869124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9C3CF-07B6-4DEB-AA51-6A2F237B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2" y="428054"/>
            <a:ext cx="5646218" cy="1621799"/>
          </a:xfrm>
        </p:spPr>
        <p:txBody>
          <a:bodyPr anchor="b">
            <a:normAutofit/>
          </a:bodyPr>
          <a:lstStyle/>
          <a:p>
            <a:r>
              <a:rPr lang="en-US" sz="5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</a:rPr>
              <a:t>God Works in Concert with His Creation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7A9F6A-BC1D-4C9E-9BE3-C7497A2A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027809ED-5DE3-494F-A280-6A371B66C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73E2BBD9-9647-42B1-A683-0A30BA65F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D839F8D1-3578-47BB-A774-C37328513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5945941B-ECB6-43CA-9019-B10583743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79885345-2271-4344-A4D1-2935078A7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BCFFA94E-F9BE-401C-ABA2-A9CF45280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B3D7947B-48B6-43A7-99D8-A6B3D98C1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3DBCD25F-F864-414C-9AB9-26AE553B1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2075FAC6-F7C8-4E0B-9609-EC01A72F0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8224C3F2-4222-4C4F-BFD6-CB5D02D8F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BE3B26FE-4188-4FC9-A39B-0769C1B3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818F9337-8812-4117-B868-6E7B0D51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E0422CE2-E40B-437F-93E9-D97AB1329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7ADFF71D-87CE-4CCC-A7A3-B0E7AE8EF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0B824915-A223-4BA7-BC93-59327EC69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8DB2D54C-0C09-4E26-A66C-486AEBC87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2144FF-6FF9-4E15-8439-13792A1FD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F483164-F2C5-49DF-BE31-D6ADF8DD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AA63474-EEA6-42DA-99F3-6CA74F37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9A82580B-353A-487C-B4E0-384FD3E0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E24F-91CF-4A17-B851-FE715B9F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48" y="2171792"/>
            <a:ext cx="5880380" cy="4252346"/>
          </a:xfrm>
        </p:spPr>
        <p:txBody>
          <a:bodyPr anchor="t">
            <a:normAutofit/>
          </a:bodyPr>
          <a:lstStyle/>
          <a:p>
            <a:pPr>
              <a:spcBef>
                <a:spcPts val="300"/>
              </a:spcBef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God and Pharaoh hardened Pharaoh’s heart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(Exodus 4-14)</a:t>
            </a:r>
          </a:p>
          <a:p>
            <a:pPr>
              <a:spcBef>
                <a:spcPts val="300"/>
              </a:spcBef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God works in and through us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(Isaiah 26:12)</a:t>
            </a:r>
          </a:p>
          <a:p>
            <a:pPr>
              <a:spcBef>
                <a:spcPts val="300"/>
              </a:spcBef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Human ingenuity is from God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(Job 35:10-11)</a:t>
            </a:r>
          </a:p>
        </p:txBody>
      </p:sp>
    </p:spTree>
    <p:extLst>
      <p:ext uri="{BB962C8B-B14F-4D97-AF65-F5344CB8AC3E}">
        <p14:creationId xmlns:p14="http://schemas.microsoft.com/office/powerpoint/2010/main" val="356779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75A45CE-7164-4413-9B69-6C911D3E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3739B3DE-6D08-4891-8F68-A700E2720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14381" r="1024" b="-2"/>
          <a:stretch/>
        </p:blipFill>
        <p:spPr>
          <a:xfrm>
            <a:off x="452753" y="-1"/>
            <a:ext cx="869124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9C3CF-07B6-4DEB-AA51-6A2F237B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82" y="428054"/>
            <a:ext cx="4383133" cy="1621799"/>
          </a:xfrm>
        </p:spPr>
        <p:txBody>
          <a:bodyPr anchor="b">
            <a:normAutofit/>
          </a:bodyPr>
          <a:lstStyle/>
          <a:p>
            <a:r>
              <a:rPr lang="en-US" sz="5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</a:rPr>
              <a:t>“In Him All Things Consist”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7A9F6A-BC1D-4C9E-9BE3-C7497A2A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027809ED-5DE3-494F-A280-6A371B66C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73E2BBD9-9647-42B1-A683-0A30BA65F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D839F8D1-3578-47BB-A774-C37328513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5945941B-ECB6-43CA-9019-B10583743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79885345-2271-4344-A4D1-2935078A7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BCFFA94E-F9BE-401C-ABA2-A9CF45280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B3D7947B-48B6-43A7-99D8-A6B3D98C1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3DBCD25F-F864-414C-9AB9-26AE553B1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2075FAC6-F7C8-4E0B-9609-EC01A72F0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8224C3F2-4222-4C4F-BFD6-CB5D02D8F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BE3B26FE-4188-4FC9-A39B-0769C1B3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818F9337-8812-4117-B868-6E7B0D51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E0422CE2-E40B-437F-93E9-D97AB1329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7ADFF71D-87CE-4CCC-A7A3-B0E7AE8EF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0B824915-A223-4BA7-BC93-59327EC69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8DB2D54C-0C09-4E26-A66C-486AEBC87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2144FF-6FF9-4E15-8439-13792A1FD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F483164-F2C5-49DF-BE31-D6ADF8DD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AA63474-EEA6-42DA-99F3-6CA74F37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9A82580B-353A-487C-B4E0-384FD3E0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E24F-91CF-4A17-B851-FE715B9F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82" y="2159580"/>
            <a:ext cx="5377915" cy="4252346"/>
          </a:xfrm>
        </p:spPr>
        <p:txBody>
          <a:bodyPr anchor="t">
            <a:normAutofit/>
          </a:bodyPr>
          <a:lstStyle/>
          <a:p>
            <a:pPr>
              <a:spcBef>
                <a:spcPts val="300"/>
              </a:spcBef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All things were made through Christ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(John 1:1-3)</a:t>
            </a:r>
          </a:p>
          <a:p>
            <a:pPr>
              <a:spcBef>
                <a:spcPts val="300"/>
              </a:spcBef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upholds all things by His word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(Hebrews 1:3)</a:t>
            </a:r>
          </a:p>
          <a:p>
            <a:pPr>
              <a:spcBef>
                <a:spcPts val="300"/>
              </a:spcBef>
            </a:pP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 Him all things hold together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(Colossians 1:16-17)</a:t>
            </a:r>
          </a:p>
        </p:txBody>
      </p:sp>
    </p:spTree>
    <p:extLst>
      <p:ext uri="{BB962C8B-B14F-4D97-AF65-F5344CB8AC3E}">
        <p14:creationId xmlns:p14="http://schemas.microsoft.com/office/powerpoint/2010/main" val="399991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75A45CE-7164-4413-9B69-6C911D3E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3739B3DE-6D08-4891-8F68-A700E2720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14381" r="1024" b="-2"/>
          <a:stretch/>
        </p:blipFill>
        <p:spPr>
          <a:xfrm>
            <a:off x="452753" y="-1"/>
            <a:ext cx="869124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9C3CF-07B6-4DEB-AA51-6A2F237B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6" y="428054"/>
            <a:ext cx="4743739" cy="1621799"/>
          </a:xfrm>
        </p:spPr>
        <p:txBody>
          <a:bodyPr anchor="b">
            <a:normAutofit/>
          </a:bodyPr>
          <a:lstStyle/>
          <a:p>
            <a:pPr>
              <a:tabLst>
                <a:tab pos="625475" algn="l"/>
              </a:tabLst>
            </a:pPr>
            <a:r>
              <a:rPr lang="en-US" sz="5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</a:rPr>
              <a:t>“What Hath 		God Wrought?”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7A9F6A-BC1D-4C9E-9BE3-C7497A2A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027809ED-5DE3-494F-A280-6A371B66C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73E2BBD9-9647-42B1-A683-0A30BA65F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D839F8D1-3578-47BB-A774-C37328513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5945941B-ECB6-43CA-9019-B10583743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79885345-2271-4344-A4D1-2935078A7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BCFFA94E-F9BE-401C-ABA2-A9CF45280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B3D7947B-48B6-43A7-99D8-A6B3D98C1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3DBCD25F-F864-414C-9AB9-26AE553B1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2075FAC6-F7C8-4E0B-9609-EC01A72F0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8224C3F2-4222-4C4F-BFD6-CB5D02D8F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BE3B26FE-4188-4FC9-A39B-0769C1B3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818F9337-8812-4117-B868-6E7B0D51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E0422CE2-E40B-437F-93E9-D97AB1329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7ADFF71D-87CE-4CCC-A7A3-B0E7AE8EF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0B824915-A223-4BA7-BC93-59327EC69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8DB2D54C-0C09-4E26-A66C-486AEBC87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2144FF-6FF9-4E15-8439-13792A1FD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F483164-F2C5-49DF-BE31-D6ADF8DD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AA63474-EEA6-42DA-99F3-6CA74F37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9A82580B-353A-487C-B4E0-384FD3E0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E24F-91CF-4A17-B851-FE715B9F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18" y="2171792"/>
            <a:ext cx="4769140" cy="3956671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Pristina" panose="03060402040406080204" pitchFamily="66" charset="0"/>
              </a:rPr>
              <a:t>“You are worthy, O Lord, to receive glory and honor and power; for You created all things, and by Your will they exist and were created.“ </a:t>
            </a:r>
            <a:r>
              <a:rPr lang="en-US" dirty="0">
                <a:solidFill>
                  <a:schemeClr val="bg1"/>
                </a:solidFill>
              </a:rPr>
              <a:t>(Revelation 4:11)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17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75A45CE-7164-4413-9B69-6C911D3E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3739B3DE-6D08-4891-8F68-A700E2720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14381" r="1024" b="-2"/>
          <a:stretch/>
        </p:blipFill>
        <p:spPr>
          <a:xfrm>
            <a:off x="452753" y="-1"/>
            <a:ext cx="8691247" cy="685799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7A9F6A-BC1D-4C9E-9BE3-C7497A2A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027809ED-5DE3-494F-A280-6A371B66C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73E2BBD9-9647-42B1-A683-0A30BA65F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D839F8D1-3578-47BB-A774-C37328513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5945941B-ECB6-43CA-9019-B10583743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79885345-2271-4344-A4D1-2935078A7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BCFFA94E-F9BE-401C-ABA2-A9CF45280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B3D7947B-48B6-43A7-99D8-A6B3D98C1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3DBCD25F-F864-414C-9AB9-26AE553B1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2075FAC6-F7C8-4E0B-9609-EC01A72F0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8224C3F2-4222-4C4F-BFD6-CB5D02D8F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BE3B26FE-4188-4FC9-A39B-0769C1B3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818F9337-8812-4117-B868-6E7B0D51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E0422CE2-E40B-437F-93E9-D97AB1329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7ADFF71D-87CE-4CCC-A7A3-B0E7AE8EF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0B824915-A223-4BA7-BC93-59327EC69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8DB2D54C-0C09-4E26-A66C-486AEBC87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2144FF-6FF9-4E15-8439-13792A1FD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7F483164-F2C5-49DF-BE31-D6ADF8DD3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AA63474-EEA6-42DA-99F3-6CA74F37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9A82580B-353A-487C-B4E0-384FD3E04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E24F-91CF-4A17-B851-FE715B9F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81" y="980246"/>
            <a:ext cx="4462033" cy="3956671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Pristina" panose="03060402040406080204" pitchFamily="66" charset="0"/>
              </a:rPr>
              <a:t>“Be still, and know that I am God; I will be exalted among the nations, I will be exalted in the earth!  The LORD of hosts is with us; the God of Jacob is our refuge.”      </a:t>
            </a:r>
            <a:r>
              <a:rPr lang="en-US" dirty="0">
                <a:solidFill>
                  <a:schemeClr val="bg1"/>
                </a:solidFill>
              </a:rPr>
              <a:t>(Psalm 46:10-11)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84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25E68-D1C4-4B6D-A2C3-CC2E7C22A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3" t="9091" r="22989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02" y="237193"/>
            <a:ext cx="5676555" cy="2802219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br>
              <a:rPr lang="en-US" sz="3900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br>
              <a:rPr lang="en-US" sz="3900" dirty="0">
                <a:solidFill>
                  <a:schemeClr val="bg1"/>
                </a:solidFill>
              </a:rPr>
            </a:b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834" y="1999244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310</Words>
  <Application>Microsoft Office PowerPoint</Application>
  <PresentationFormat>On-screen Show (4:3)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Agency FB</vt:lpstr>
      <vt:lpstr>Arial</vt:lpstr>
      <vt:lpstr>Berlin Sans FB Demi</vt:lpstr>
      <vt:lpstr>Calibri</vt:lpstr>
      <vt:lpstr>Calibri Light</vt:lpstr>
      <vt:lpstr>Footlight MT Light</vt:lpstr>
      <vt:lpstr>Franklin Gothic Medium Cond</vt:lpstr>
      <vt:lpstr>Pristina</vt:lpstr>
      <vt:lpstr>The Hand</vt:lpstr>
      <vt:lpstr>The Serif Hand Black</vt:lpstr>
      <vt:lpstr>Office Theme</vt:lpstr>
      <vt:lpstr>SketchyVTI</vt:lpstr>
      <vt:lpstr>“A Very Present Help”</vt:lpstr>
      <vt:lpstr>God is All-seeing, All-Powerful,   and Ever-Present</vt:lpstr>
      <vt:lpstr>God is Above Us and Beside Us</vt:lpstr>
      <vt:lpstr>God Works in Concert with His Creation </vt:lpstr>
      <vt:lpstr>“In Him All Things Consist”</vt:lpstr>
      <vt:lpstr>“What Hath   God Wrought?”</vt:lpstr>
      <vt:lpstr>PowerPoint Presentation</vt:lpstr>
      <vt:lpstr>Eastside Church of Christ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Very Present Help”</dc:title>
  <dc:creator>Steve</dc:creator>
  <cp:lastModifiedBy>Steve</cp:lastModifiedBy>
  <cp:revision>21</cp:revision>
  <dcterms:created xsi:type="dcterms:W3CDTF">2020-04-23T18:57:28Z</dcterms:created>
  <dcterms:modified xsi:type="dcterms:W3CDTF">2020-04-25T14:25:44Z</dcterms:modified>
</cp:coreProperties>
</file>