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75" d="100"/>
          <a:sy n="75" d="100"/>
        </p:scale>
        <p:origin x="84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02899-4365-4E5A-A040-57F1DD52E7C5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66CD62-99DD-43B5-8CA7-A4BAB4B40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839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mysterious inconsistencies in the lives of Christians need to be solved by self-examination and </a:t>
            </a:r>
            <a:r>
              <a:rPr lang="en-US"/>
              <a:t>diligent effort.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66CD62-99DD-43B5-8CA7-A4BAB4B405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748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6D5C-6799-42D8-90B9-B3E36709DB32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C3DB-369F-4359-8CC5-1A382251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539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6D5C-6799-42D8-90B9-B3E36709DB32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C3DB-369F-4359-8CC5-1A382251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828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6D5C-6799-42D8-90B9-B3E36709DB32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C3DB-369F-4359-8CC5-1A382251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563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6D5C-6799-42D8-90B9-B3E36709DB32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C3DB-369F-4359-8CC5-1A382251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462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6D5C-6799-42D8-90B9-B3E36709DB32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C3DB-369F-4359-8CC5-1A382251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210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6D5C-6799-42D8-90B9-B3E36709DB32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C3DB-369F-4359-8CC5-1A382251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250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6D5C-6799-42D8-90B9-B3E36709DB32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C3DB-369F-4359-8CC5-1A382251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499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6D5C-6799-42D8-90B9-B3E36709DB32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C3DB-369F-4359-8CC5-1A382251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520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6D5C-6799-42D8-90B9-B3E36709DB32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C3DB-369F-4359-8CC5-1A382251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99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6D5C-6799-42D8-90B9-B3E36709DB32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C3DB-369F-4359-8CC5-1A382251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757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6D5C-6799-42D8-90B9-B3E36709DB32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C3DB-369F-4359-8CC5-1A382251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035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D6D5C-6799-42D8-90B9-B3E36709DB32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FC3DB-369F-4359-8CC5-1A382251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637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mystery detectiv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5554" y="0"/>
            <a:ext cx="7298445" cy="530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000" y="4171950"/>
            <a:ext cx="6375399" cy="2273300"/>
          </a:xfrm>
        </p:spPr>
        <p:txBody>
          <a:bodyPr anchor="ctr">
            <a:normAutofit/>
          </a:bodyPr>
          <a:lstStyle/>
          <a:p>
            <a:r>
              <a:rPr lang="en-US" sz="7200" dirty="0">
                <a:solidFill>
                  <a:schemeClr val="accent3">
                    <a:lumMod val="20000"/>
                    <a:lumOff val="80000"/>
                  </a:schemeClr>
                </a:solidFill>
                <a:latin typeface="Chiller" panose="04020404031007020602" pitchFamily="82" charset="0"/>
              </a:rPr>
              <a:t>The Mysteries 			of Inconsistencies</a:t>
            </a:r>
          </a:p>
        </p:txBody>
      </p:sp>
    </p:spTree>
    <p:extLst>
      <p:ext uri="{BB962C8B-B14F-4D97-AF65-F5344CB8AC3E}">
        <p14:creationId xmlns:p14="http://schemas.microsoft.com/office/powerpoint/2010/main" val="2824344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mage result for mystery detecti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6490" y="0"/>
            <a:ext cx="3617510" cy="2239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42596"/>
            <a:ext cx="5873750" cy="1448093"/>
          </a:xfrm>
        </p:spPr>
        <p:txBody>
          <a:bodyPr>
            <a:noAutofit/>
          </a:bodyPr>
          <a:lstStyle/>
          <a:p>
            <a:pPr algn="ctr"/>
            <a:r>
              <a:rPr lang="en-US" sz="6000" dirty="0">
                <a:solidFill>
                  <a:srgbClr val="A5A5A5">
                    <a:lumMod val="20000"/>
                    <a:lumOff val="80000"/>
                  </a:srgbClr>
                </a:solidFill>
                <a:latin typeface="Chiller" panose="04020404031007020602" pitchFamily="82" charset="0"/>
              </a:rPr>
              <a:t>The Mysteries of Inconsistencies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39347"/>
            <a:ext cx="7886700" cy="3937616"/>
          </a:xfrm>
        </p:spPr>
        <p:txBody>
          <a:bodyPr/>
          <a:lstStyle/>
          <a:p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  <a:latin typeface="Candara" panose="020E0502030303020204" pitchFamily="34" charset="0"/>
              </a:rPr>
              <a:t>Why is it easy to see others' mistakes, but hard to see our own? (Matthew 7:1-6; Romans 2:19-23; John 2:8-13)</a:t>
            </a:r>
          </a:p>
          <a:p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  <a:latin typeface="Candara" panose="020E0502030303020204" pitchFamily="34" charset="0"/>
              </a:rPr>
              <a:t>Why is it easy to solve our friend's problems, but hard to solve our own? (1 Peter 4:4; John 21:15-23)</a:t>
            </a:r>
          </a:p>
          <a:p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  <a:latin typeface="Candara" panose="020E0502030303020204" pitchFamily="34" charset="0"/>
              </a:rPr>
              <a:t>Why is it easy to find time for social or recreational activities, but hard to find time for spiritual ones?</a:t>
            </a:r>
          </a:p>
        </p:txBody>
      </p:sp>
    </p:spTree>
    <p:extLst>
      <p:ext uri="{BB962C8B-B14F-4D97-AF65-F5344CB8AC3E}">
        <p14:creationId xmlns:p14="http://schemas.microsoft.com/office/powerpoint/2010/main" val="357066765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mage result for mystery detecti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6490" y="0"/>
            <a:ext cx="3617510" cy="2239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42596"/>
            <a:ext cx="5873750" cy="1448093"/>
          </a:xfrm>
        </p:spPr>
        <p:txBody>
          <a:bodyPr>
            <a:noAutofit/>
          </a:bodyPr>
          <a:lstStyle/>
          <a:p>
            <a:pPr algn="ctr"/>
            <a:r>
              <a:rPr lang="en-US" sz="6000" dirty="0">
                <a:solidFill>
                  <a:srgbClr val="A5A5A5">
                    <a:lumMod val="20000"/>
                    <a:lumOff val="80000"/>
                  </a:srgbClr>
                </a:solidFill>
                <a:latin typeface="Chiller" panose="04020404031007020602" pitchFamily="82" charset="0"/>
              </a:rPr>
              <a:t>The Mysteries of Inconsistencies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39346"/>
            <a:ext cx="7886700" cy="461865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  <a:latin typeface="Candara" panose="020E0502030303020204" pitchFamily="34" charset="0"/>
              </a:rPr>
              <a:t>Why is it easy to spend several hours fiddling with our smartphones, on the internet, or watching TV, but hard to spend just a few minutes reading the Bible? (1 Timothy 4:13-16; Psalms 1:2; 119:72)</a:t>
            </a:r>
          </a:p>
          <a:p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  <a:latin typeface="Candara" panose="020E0502030303020204" pitchFamily="34" charset="0"/>
              </a:rPr>
              <a:t>Why do we encourage our children to work on their lessons for school, but fail to motivate them to do their Bible lessons? (Ephesians 6:4)</a:t>
            </a:r>
          </a:p>
          <a:p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  <a:latin typeface="Candara" panose="020E0502030303020204" pitchFamily="34" charset="0"/>
              </a:rPr>
              <a:t>Why is it easy to spend money on pleasure but hard to give it to the Lord? (1 Corinthians 6:1-2;         2 Corinthians 8:1-5)</a:t>
            </a:r>
          </a:p>
          <a:p>
            <a:endParaRPr lang="en-US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6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mage result for mystery detecti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6490" y="0"/>
            <a:ext cx="3617510" cy="2239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42596"/>
            <a:ext cx="5873750" cy="1448093"/>
          </a:xfrm>
        </p:spPr>
        <p:txBody>
          <a:bodyPr>
            <a:noAutofit/>
          </a:bodyPr>
          <a:lstStyle/>
          <a:p>
            <a:pPr algn="ctr"/>
            <a:r>
              <a:rPr lang="en-US" sz="6000" dirty="0">
                <a:solidFill>
                  <a:srgbClr val="A5A5A5">
                    <a:lumMod val="20000"/>
                    <a:lumOff val="80000"/>
                  </a:srgbClr>
                </a:solidFill>
                <a:latin typeface="Chiller" panose="04020404031007020602" pitchFamily="82" charset="0"/>
              </a:rPr>
              <a:t>The Mysteries of Inconsistencies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70100"/>
            <a:ext cx="7886700" cy="4787900"/>
          </a:xfrm>
        </p:spPr>
        <p:txBody>
          <a:bodyPr>
            <a:normAutofit/>
          </a:bodyPr>
          <a:lstStyle/>
          <a:p>
            <a:pPr marL="0" indent="0">
              <a:spcBef>
                <a:spcPts val="300"/>
              </a:spcBef>
              <a:buNone/>
            </a:pPr>
            <a:r>
              <a:rPr lang="en-US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Candara" panose="020E0502030303020204" pitchFamily="34" charset="0"/>
              </a:rPr>
              <a:t>Each of these mysteries has two common causes: </a:t>
            </a:r>
          </a:p>
          <a:p>
            <a:pPr marL="514350" indent="-514350">
              <a:spcBef>
                <a:spcPts val="300"/>
              </a:spcBef>
              <a:buFont typeface="+mj-lt"/>
              <a:buAutoNum type="arabicPeriod"/>
            </a:pP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  <a:latin typeface="Candara" panose="020E0502030303020204" pitchFamily="34" charset="0"/>
              </a:rPr>
              <a:t>Our inability to see ourselves as we are.</a:t>
            </a:r>
          </a:p>
          <a:p>
            <a:pPr marL="514350" indent="-514350">
              <a:spcBef>
                <a:spcPts val="300"/>
              </a:spcBef>
              <a:buFont typeface="+mj-lt"/>
              <a:buAutoNum type="arabicPeriod"/>
            </a:pP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  <a:latin typeface="Candara" panose="020E0502030303020204" pitchFamily="34" charset="0"/>
              </a:rPr>
              <a:t>Lack of diligence in pursuing spiritual priorities.</a:t>
            </a:r>
          </a:p>
          <a:p>
            <a:pPr marL="0" indent="0" algn="ctr">
              <a:buNone/>
            </a:pPr>
            <a:r>
              <a:rPr lang="en-US" sz="3200" i="1" dirty="0">
                <a:solidFill>
                  <a:schemeClr val="accent3">
                    <a:lumMod val="20000"/>
                    <a:lumOff val="80000"/>
                  </a:schemeClr>
                </a:solidFill>
                <a:latin typeface="Candara" panose="020E0502030303020204" pitchFamily="34" charset="0"/>
              </a:rPr>
              <a:t>“…For he who lacks these things is </a:t>
            </a:r>
            <a:r>
              <a:rPr lang="en-US" sz="3200" b="1" i="1" dirty="0">
                <a:solidFill>
                  <a:schemeClr val="accent3">
                    <a:lumMod val="20000"/>
                    <a:lumOff val="80000"/>
                  </a:schemeClr>
                </a:solidFill>
                <a:latin typeface="Candara" panose="020E0502030303020204" pitchFamily="34" charset="0"/>
              </a:rPr>
              <a:t>shortsighted, even to blindness</a:t>
            </a:r>
            <a:r>
              <a:rPr lang="en-US" sz="3200" i="1" dirty="0">
                <a:solidFill>
                  <a:schemeClr val="accent3">
                    <a:lumMod val="20000"/>
                    <a:lumOff val="80000"/>
                  </a:schemeClr>
                </a:solidFill>
                <a:latin typeface="Candara" panose="020E0502030303020204" pitchFamily="34" charset="0"/>
              </a:rPr>
              <a:t>, and has forgotten that he was cleansed from his old sins.  Therefore, brethren, </a:t>
            </a:r>
            <a:r>
              <a:rPr lang="en-US" sz="3200" b="1" i="1" dirty="0">
                <a:solidFill>
                  <a:schemeClr val="accent3">
                    <a:lumMod val="20000"/>
                    <a:lumOff val="80000"/>
                  </a:schemeClr>
                </a:solidFill>
                <a:latin typeface="Candara" panose="020E0502030303020204" pitchFamily="34" charset="0"/>
              </a:rPr>
              <a:t>be even more diligent </a:t>
            </a:r>
            <a:r>
              <a:rPr lang="en-US" sz="3200" i="1" dirty="0">
                <a:solidFill>
                  <a:schemeClr val="accent3">
                    <a:lumMod val="20000"/>
                    <a:lumOff val="80000"/>
                  </a:schemeClr>
                </a:solidFill>
                <a:latin typeface="Candara" panose="020E0502030303020204" pitchFamily="34" charset="0"/>
              </a:rPr>
              <a:t>to make your call and election sure, for if you do these things you will never stumble” (2 Peter 1:5-10)</a:t>
            </a:r>
          </a:p>
          <a:p>
            <a:endParaRPr lang="en-US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301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290</Words>
  <Application>Microsoft Office PowerPoint</Application>
  <PresentationFormat>On-screen Show (4:3)</PresentationFormat>
  <Paragraphs>16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Candara</vt:lpstr>
      <vt:lpstr>Chiller</vt:lpstr>
      <vt:lpstr>Office Theme</vt:lpstr>
      <vt:lpstr>The Mysteries    of Inconsistencies</vt:lpstr>
      <vt:lpstr>The Mysteries of Inconsistencies</vt:lpstr>
      <vt:lpstr>The Mysteries of Inconsistencies</vt:lpstr>
      <vt:lpstr>The Mysteries of Inconsistencies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Mysteries of Inconsistencies</dc:title>
  <dc:creator>Eastside Enlightener</dc:creator>
  <cp:lastModifiedBy>Eastside Enlightener</cp:lastModifiedBy>
  <cp:revision>7</cp:revision>
  <dcterms:created xsi:type="dcterms:W3CDTF">2017-05-06T13:15:04Z</dcterms:created>
  <dcterms:modified xsi:type="dcterms:W3CDTF">2017-05-06T13:46:13Z</dcterms:modified>
</cp:coreProperties>
</file>