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BC89-F2CC-4FA1-A28E-B57CEE00AA69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AFDB-9E54-41F9-AF90-E7B39AD16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Citizens of heaven should view events on earth from a heavenly perspective.  Repentance and justice cause rejoicing in heaven and should cause joy in the hearts of Christians </a:t>
            </a:r>
            <a:r>
              <a:rPr lang="en-US"/>
              <a:t>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AFDB-9E54-41F9-AF90-E7B39AD16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5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055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642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8001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3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81173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999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73519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289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755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2591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918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359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668D-E9C2-4301-B146-AC5F11AD8368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B01E-69FE-409E-A2C6-B65D80C0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lear sunny skies">
            <a:extLst>
              <a:ext uri="{FF2B5EF4-FFF2-40B4-BE49-F238E27FC236}">
                <a16:creationId xmlns:a16="http://schemas.microsoft.com/office/drawing/2014/main" id="{D4893ADC-4C6F-46F1-AEBD-4EF2F206F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16" b="2"/>
          <a:stretch/>
        </p:blipFill>
        <p:spPr>
          <a:xfrm>
            <a:off x="6" y="-1119"/>
            <a:ext cx="9143987" cy="685911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" y="3307170"/>
            <a:ext cx="9143987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D0599-74CA-41B1-9048-0A636D4B4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1" y="2838734"/>
            <a:ext cx="6469038" cy="23304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When Heaven Rejoices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E5D0F-FF86-4C2F-A6D5-6EB757D36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220" y="5231908"/>
            <a:ext cx="6276299" cy="81137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</a:rPr>
              <a:t>Maintaining a Heavenly Perspective of Earthly Events </a:t>
            </a:r>
          </a:p>
        </p:txBody>
      </p:sp>
    </p:spTree>
    <p:extLst>
      <p:ext uri="{BB962C8B-B14F-4D97-AF65-F5344CB8AC3E}">
        <p14:creationId xmlns:p14="http://schemas.microsoft.com/office/powerpoint/2010/main" val="1999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B9E1-FCD2-43D5-AB71-3D49F80E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1015" r="36495" b="-1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0E8B1-FA97-49A6-9F14-35E88D7E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1" y="876300"/>
            <a:ext cx="3167974" cy="31949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Modern Love Caps" panose="04070805081001020A01" pitchFamily="82" charset="0"/>
              </a:rPr>
              <a:t>The Impact of Earthly Events in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8A8-40C4-42B2-B6FB-58AAD819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30" y="559837"/>
            <a:ext cx="4618099" cy="6111551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Joy is created in heaven when a sinner repents </a:t>
            </a:r>
            <a:r>
              <a:rPr lang="en-US" sz="2800" dirty="0">
                <a:latin typeface="Century Gothic" panose="020B0502020202020204" pitchFamily="34" charset="0"/>
              </a:rPr>
              <a:t>(Luke 15:1-10)</a:t>
            </a:r>
          </a:p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Heaven has a vested interest in earth, because the inhabitants of earth were created to populate heaven </a:t>
            </a:r>
            <a:r>
              <a:rPr lang="en-US" sz="2800" dirty="0">
                <a:latin typeface="Century Gothic" panose="020B0502020202020204" pitchFamily="34" charset="0"/>
              </a:rPr>
              <a:t>(Ephesians 1:3-4; Matthew 25:34;      Romans 8:29;                           1 Peter 1:12).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084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B9E1-FCD2-43D5-AB71-3D49F80E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1015" r="36495" b="-1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0E8B1-FA97-49A6-9F14-35E88D7E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1" y="876300"/>
            <a:ext cx="3167974" cy="31949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Modern Love Caps" panose="04070805081001020A01" pitchFamily="82" charset="0"/>
              </a:rPr>
              <a:t>Heaven Rejoices for Repentance!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8A8-40C4-42B2-B6FB-58AAD819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30" y="559837"/>
            <a:ext cx="4618099" cy="6111551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 world was distressed when Jesus associated with sinners </a:t>
            </a:r>
            <a:r>
              <a:rPr lang="en-US" sz="2800" dirty="0">
                <a:latin typeface="Century Gothic" panose="020B0502020202020204" pitchFamily="34" charset="0"/>
              </a:rPr>
              <a:t>(Luke 5:30-32; 7:36-50; 19:10)</a:t>
            </a:r>
          </a:p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Jesus came to save the lost because of His heavenly perspective </a:t>
            </a:r>
            <a:r>
              <a:rPr lang="en-US" sz="2800" dirty="0">
                <a:latin typeface="Century Gothic" panose="020B0502020202020204" pitchFamily="34" charset="0"/>
              </a:rPr>
              <a:t>(Luke 5:32).</a:t>
            </a:r>
          </a:p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Repentance alters heaven and earth.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B9E1-FCD2-43D5-AB71-3D49F80E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1015" r="36495" b="-1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0E8B1-FA97-49A6-9F14-35E88D7E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1" y="876300"/>
            <a:ext cx="3167974" cy="31949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Modern Love Caps" panose="04070805081001020A01" pitchFamily="82" charset="0"/>
              </a:rPr>
              <a:t>In Heaven There is Joy for Justice!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8A8-40C4-42B2-B6FB-58AAD819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30" y="354563"/>
            <a:ext cx="4730621" cy="639147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There was joy in heaven when “Babylon” was judged and punished  </a:t>
            </a:r>
            <a:r>
              <a:rPr lang="en-US" sz="2800" dirty="0">
                <a:latin typeface="Century Gothic" panose="020B0502020202020204" pitchFamily="34" charset="0"/>
              </a:rPr>
              <a:t>(Revelation 18:2-24; Jeremiah 51:47-48).</a:t>
            </a:r>
          </a:p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God in heaven is aware when His people suffer injustice and oppression </a:t>
            </a:r>
            <a:r>
              <a:rPr lang="en-US" sz="2800" dirty="0">
                <a:latin typeface="Century Gothic" panose="020B0502020202020204" pitchFamily="34" charset="0"/>
              </a:rPr>
              <a:t>(Psalms 14:2-4). </a:t>
            </a:r>
          </a:p>
          <a:p>
            <a:pPr>
              <a:lnSpc>
                <a:spcPct val="10500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Rejoicing is the appropriate response when God delivers justice </a:t>
            </a:r>
            <a:r>
              <a:rPr lang="en-US" sz="2800" dirty="0">
                <a:latin typeface="Century Gothic" panose="020B0502020202020204" pitchFamily="34" charset="0"/>
              </a:rPr>
              <a:t>(Isaiah 49:13; Psalm 96:11-13).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08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" y="1713"/>
            <a:ext cx="3967016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B9E1-FCD2-43D5-AB71-3D49F80E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1015" r="36495" b="-1"/>
          <a:stretch/>
        </p:blipFill>
        <p:spPr>
          <a:xfrm>
            <a:off x="20" y="1"/>
            <a:ext cx="3971477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0E8B1-FA97-49A6-9F14-35E88D7E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1" y="550507"/>
            <a:ext cx="3167974" cy="39188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Modern Love Caps" panose="04070805081001020A01" pitchFamily="82" charset="0"/>
              </a:rPr>
              <a:t>The Lord will not forsake His saints.  Justice will prevail!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D8A8-40C4-42B2-B6FB-58AAD819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454" y="354563"/>
            <a:ext cx="4693298" cy="639147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Psalms 37:28</a:t>
            </a:r>
            <a:r>
              <a:rPr lang="en-US" sz="3600" dirty="0">
                <a:latin typeface="Century Gothic" panose="020B0502020202020204" pitchFamily="34" charset="0"/>
              </a:rPr>
              <a:t>  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“For the LORD loves justice and does not forsake His saints;         They are preserved forever, but the descendants of the wicked shall be cut off.”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81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249</Words>
  <Application>Microsoft Office PowerPoint</Application>
  <PresentationFormat>On-screen Show (4:3)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Agency FB</vt:lpstr>
      <vt:lpstr>Arial</vt:lpstr>
      <vt:lpstr>Avenir Next LT Pro</vt:lpstr>
      <vt:lpstr>Berlin Sans FB Demi</vt:lpstr>
      <vt:lpstr>Calibri</vt:lpstr>
      <vt:lpstr>Calibri Light</vt:lpstr>
      <vt:lpstr>Century Gothic</vt:lpstr>
      <vt:lpstr>Modern Love</vt:lpstr>
      <vt:lpstr>Modern Love Caps</vt:lpstr>
      <vt:lpstr>BohemianVTI</vt:lpstr>
      <vt:lpstr>Office Theme</vt:lpstr>
      <vt:lpstr>When Heaven Rejoices</vt:lpstr>
      <vt:lpstr>The Impact of Earthly Events in Heaven</vt:lpstr>
      <vt:lpstr>Heaven Rejoices for Repentance!</vt:lpstr>
      <vt:lpstr>In Heaven There is Joy for Justice!</vt:lpstr>
      <vt:lpstr>The Lord will not forsake His saints.  Justice will prevail!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Heaven Rejoices</dc:title>
  <dc:creator>Steve</dc:creator>
  <cp:lastModifiedBy>Eastside Enlightener</cp:lastModifiedBy>
  <cp:revision>10</cp:revision>
  <dcterms:created xsi:type="dcterms:W3CDTF">2021-05-06T20:40:38Z</dcterms:created>
  <dcterms:modified xsi:type="dcterms:W3CDTF">2021-05-09T21:30:52Z</dcterms:modified>
</cp:coreProperties>
</file>