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8" r:id="rId3"/>
    <p:sldId id="259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97" d="100"/>
          <a:sy n="97" d="100"/>
        </p:scale>
        <p:origin x="1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E013F-9E6B-413E-963C-630E069BD29D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1F7F3-11EF-4D99-85F0-43222934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9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Abraham’s faith in God enabled him to make courageous choices.  Our faith in Christ can do the same for 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1F7F3-11EF-4D99-85F0-43222934EA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3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A900-5664-4719-8256-9203D30C361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D766-8224-4575-BF75-8E30EBFFF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6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A900-5664-4719-8256-9203D30C361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D766-8224-4575-BF75-8E30EBFFF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87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A900-5664-4719-8256-9203D30C361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D766-8224-4575-BF75-8E30EBFFF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8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A900-5664-4719-8256-9203D30C361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D766-8224-4575-BF75-8E30EBFFF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11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A900-5664-4719-8256-9203D30C361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D766-8224-4575-BF75-8E30EBFFF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64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A900-5664-4719-8256-9203D30C361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D766-8224-4575-BF75-8E30EBFFF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64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A900-5664-4719-8256-9203D30C361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D766-8224-4575-BF75-8E30EBFFF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52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A900-5664-4719-8256-9203D30C361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D766-8224-4575-BF75-8E30EBFFF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1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A900-5664-4719-8256-9203D30C361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D766-8224-4575-BF75-8E30EBFFF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71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A900-5664-4719-8256-9203D30C361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D766-8224-4575-BF75-8E30EBFFF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4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A900-5664-4719-8256-9203D30C361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D766-8224-4575-BF75-8E30EBFFF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60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CA900-5664-4719-8256-9203D30C361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BD766-8224-4575-BF75-8E30EBFFF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4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0FCF4B-7338-4586-9940-C4110CF67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AB3BC9-5E62-4E25-AA91-185E20CF9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168" y="462013"/>
            <a:ext cx="6196263" cy="3137835"/>
          </a:xfrm>
        </p:spPr>
        <p:txBody>
          <a:bodyPr anchor="ctr">
            <a:normAutofit/>
          </a:bodyPr>
          <a:lstStyle/>
          <a:p>
            <a:r>
              <a:rPr lang="en-US" sz="89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Courageous</a:t>
            </a:r>
            <a:r>
              <a:rPr lang="en-US" sz="8900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br>
              <a:rPr lang="en-US" sz="8900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8900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Faith</a:t>
            </a:r>
            <a:endParaRPr lang="en-US" sz="8000" dirty="0">
              <a:solidFill>
                <a:schemeClr val="accent2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883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0FCF4B-7338-4586-9940-C4110CF67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AB3BC9-5E62-4E25-AA91-185E20CF9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288" y="227214"/>
            <a:ext cx="7772400" cy="1468437"/>
          </a:xfrm>
        </p:spPr>
        <p:txBody>
          <a:bodyPr anchor="ctr"/>
          <a:lstStyle/>
          <a:p>
            <a:pPr algn="l"/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Courageous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 Faith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24A5C1-7D8C-42FC-B947-87507476B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103" y="1695650"/>
            <a:ext cx="5979695" cy="2067827"/>
          </a:xfrm>
        </p:spPr>
        <p:txBody>
          <a:bodyPr/>
          <a:lstStyle/>
          <a:p>
            <a:r>
              <a:rPr lang="en-US" sz="3600" dirty="0">
                <a:latin typeface="Berlin Sans FB" panose="020E0602020502020306" pitchFamily="34" charset="0"/>
              </a:rPr>
              <a:t>Abraham Believed God</a:t>
            </a:r>
          </a:p>
          <a:p>
            <a:r>
              <a:rPr lang="en-US" sz="2800" dirty="0">
                <a:latin typeface="Candara" panose="020E0502030303020204" pitchFamily="34" charset="0"/>
              </a:rPr>
              <a:t>Genesis 15:6; Romans 4:3;        Galatians 3:6; James 2:21-23</a:t>
            </a:r>
          </a:p>
        </p:txBody>
      </p:sp>
    </p:spTree>
    <p:extLst>
      <p:ext uri="{BB962C8B-B14F-4D97-AF65-F5344CB8AC3E}">
        <p14:creationId xmlns:p14="http://schemas.microsoft.com/office/powerpoint/2010/main" val="386748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0FCF4B-7338-4586-9940-C4110CF67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AB3BC9-5E62-4E25-AA91-185E20CF9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288" y="227214"/>
            <a:ext cx="6225140" cy="1468437"/>
          </a:xfrm>
        </p:spPr>
        <p:txBody>
          <a:bodyPr anchor="ctr"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Courageous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 Faith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24A5C1-7D8C-42FC-B947-87507476B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591" y="1695651"/>
            <a:ext cx="4622533" cy="2067827"/>
          </a:xfrm>
        </p:spPr>
        <p:txBody>
          <a:bodyPr/>
          <a:lstStyle/>
          <a:p>
            <a:r>
              <a:rPr lang="en-US" sz="3600" dirty="0">
                <a:latin typeface="Berlin Sans FB" panose="020E0602020502020306" pitchFamily="34" charset="0"/>
              </a:rPr>
              <a:t>Faith Motivated Abraham’s Actions</a:t>
            </a:r>
          </a:p>
          <a:p>
            <a:r>
              <a:rPr lang="en-US" sz="2800" dirty="0">
                <a:latin typeface="Candara" panose="020E0502030303020204" pitchFamily="34" charset="0"/>
              </a:rPr>
              <a:t>Genesis 12:1; Hebrews 11:8</a:t>
            </a:r>
          </a:p>
        </p:txBody>
      </p:sp>
    </p:spTree>
    <p:extLst>
      <p:ext uri="{BB962C8B-B14F-4D97-AF65-F5344CB8AC3E}">
        <p14:creationId xmlns:p14="http://schemas.microsoft.com/office/powerpoint/2010/main" val="2796856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490B47-070F-453E-98CB-179AB27DC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9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473" y="1970529"/>
            <a:ext cx="3033028" cy="4393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AB3BC9-5E62-4E25-AA91-185E20CF9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430" y="493914"/>
            <a:ext cx="6225140" cy="1468437"/>
          </a:xfrm>
        </p:spPr>
        <p:txBody>
          <a:bodyPr anchor="ctr"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Courageous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 Faith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24A5C1-7D8C-42FC-B947-87507476B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6742" y="2140151"/>
            <a:ext cx="5747485" cy="259694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erlin Sans FB" panose="020E0602020502020306" pitchFamily="34" charset="0"/>
              </a:rPr>
              <a:t>Abraham         Acknowledged               God’s Presence</a:t>
            </a:r>
          </a:p>
          <a:p>
            <a:r>
              <a:rPr lang="en-US" sz="2800" dirty="0">
                <a:latin typeface="Candara" panose="020E0502030303020204" pitchFamily="34" charset="0"/>
              </a:rPr>
              <a:t>Genesis 17:1; 12:6-8; 13:17-18; 22:9; 15:1</a:t>
            </a:r>
          </a:p>
        </p:txBody>
      </p:sp>
    </p:spTree>
    <p:extLst>
      <p:ext uri="{BB962C8B-B14F-4D97-AF65-F5344CB8AC3E}">
        <p14:creationId xmlns:p14="http://schemas.microsoft.com/office/powerpoint/2010/main" val="18030105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B3BC9-5E62-4E25-AA91-185E20CF9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430" y="232538"/>
            <a:ext cx="6225140" cy="995194"/>
          </a:xfrm>
        </p:spPr>
        <p:txBody>
          <a:bodyPr anchor="ctr"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Courageous</a:t>
            </a:r>
            <a:r>
              <a:rPr lang="en-US" dirty="0">
                <a:latin typeface="Berlin Sans FB Demi" panose="020E0802020502020306" pitchFamily="34" charset="0"/>
              </a:rPr>
              <a:t> Faith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24A5C1-7D8C-42FC-B947-87507476B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044" y="1164657"/>
            <a:ext cx="6519912" cy="2067827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erlin Sans FB" panose="020E0602020502020306" pitchFamily="34" charset="0"/>
              </a:rPr>
              <a:t>Jesus Calls us to Follow Him</a:t>
            </a:r>
          </a:p>
          <a:p>
            <a:r>
              <a:rPr lang="en-US" sz="2800" dirty="0">
                <a:latin typeface="Candara" panose="020E0502030303020204" pitchFamily="34" charset="0"/>
              </a:rPr>
              <a:t>Luke 14:26-33; 18:24-30; Matthew 28:18-20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F25682-C9C2-4459-A729-DBFB2E4EC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4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82</Words>
  <Application>Microsoft Office PowerPoint</Application>
  <PresentationFormat>On-screen Show (4:3)</PresentationFormat>
  <Paragraphs>15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Berlin Sans FB</vt:lpstr>
      <vt:lpstr>Berlin Sans FB Demi</vt:lpstr>
      <vt:lpstr>Calibri</vt:lpstr>
      <vt:lpstr>Calibri Light</vt:lpstr>
      <vt:lpstr>Candara</vt:lpstr>
      <vt:lpstr>Office Theme</vt:lpstr>
      <vt:lpstr>Courageous  Faith</vt:lpstr>
      <vt:lpstr>Courageous Faith</vt:lpstr>
      <vt:lpstr>Courageous Faith</vt:lpstr>
      <vt:lpstr>Courageous Faith</vt:lpstr>
      <vt:lpstr>Courageous Faith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Courageous Faith</dc:title>
  <dc:creator>Eastside Enlightener</dc:creator>
  <cp:lastModifiedBy>Eastside Enlightener</cp:lastModifiedBy>
  <cp:revision>11</cp:revision>
  <dcterms:created xsi:type="dcterms:W3CDTF">2018-05-10T20:43:16Z</dcterms:created>
  <dcterms:modified xsi:type="dcterms:W3CDTF">2018-05-11T15:02:51Z</dcterms:modified>
</cp:coreProperties>
</file>