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46275-925D-47A6-B07B-DECD7DE6687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41F6F-BFE3-44B8-A486-5D1463931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in the religious don’t </a:t>
            </a:r>
            <a:r>
              <a:rPr lang="en-US" smtClean="0"/>
              <a:t>understand THAT</a:t>
            </a:r>
            <a:r>
              <a:rPr lang="en-US" baseline="0" smtClean="0"/>
              <a:t> </a:t>
            </a:r>
            <a:r>
              <a:rPr lang="en-US" baseline="0" dirty="0" smtClean="0"/>
              <a:t>they need to </a:t>
            </a:r>
            <a:r>
              <a:rPr lang="en-US" baseline="0" smtClean="0"/>
              <a:t>be baptized, </a:t>
            </a:r>
            <a:r>
              <a:rPr lang="en-US" baseline="0" dirty="0" smtClean="0"/>
              <a:t>and many more don’t understand WHY they need to be baptized.  Here are seven simple Scriptural reasons to be baptized.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41F6F-BFE3-44B8-A486-5D1463931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446C-814A-48E6-90DC-24C50DD0DBB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CE96-57A6-475C-B5D5-4C436464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399" y="192823"/>
            <a:ext cx="6858000" cy="4772475"/>
          </a:xfrm>
        </p:spPr>
        <p:txBody>
          <a:bodyPr>
            <a:noAutofit/>
          </a:bodyPr>
          <a:lstStyle/>
          <a:p>
            <a:r>
              <a:rPr lang="en-US" sz="287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  <a:t>7</a:t>
            </a:r>
            <a:endParaRPr lang="en-US" sz="28700" dirty="0">
              <a:ln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489" y="688123"/>
            <a:ext cx="5823819" cy="2387600"/>
          </a:xfrm>
        </p:spPr>
        <p:txBody>
          <a:bodyPr/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789"/>
            <a:ext cx="7886700" cy="37830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sz="3200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latin typeface="Bookman Old Style" panose="02050604050505020204" pitchFamily="18" charset="0"/>
              </a:rPr>
              <a:t>Baptism </a:t>
            </a:r>
            <a:r>
              <a:rPr lang="en-US" sz="3200" b="1" dirty="0">
                <a:latin typeface="Bookman Old Style" panose="02050604050505020204" pitchFamily="18" charset="0"/>
              </a:rPr>
              <a:t>is a command of </a:t>
            </a:r>
            <a:r>
              <a:rPr lang="en-US" sz="3200" b="1" dirty="0" smtClean="0">
                <a:latin typeface="Bookman Old Style" panose="02050604050505020204" pitchFamily="18" charset="0"/>
              </a:rPr>
              <a:t>God</a:t>
            </a:r>
            <a:endParaRPr lang="en-US" sz="3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 smtClean="0"/>
              <a:t>(Acts 10:48; Matthew 28:20; Mark 16:15-16)</a:t>
            </a:r>
            <a:endParaRPr lang="en-US" dirty="0"/>
          </a:p>
        </p:txBody>
      </p:sp>
      <p:pic>
        <p:nvPicPr>
          <p:cNvPr id="2050" name="Picture 2" descr="http://www.forwardchurch.ca/wp-content/uploads/2012/11/baptism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6/60/Westconf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72" y="1943896"/>
            <a:ext cx="983456" cy="9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789"/>
            <a:ext cx="7886700" cy="37830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sz="3200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latin typeface="Bookman Old Style" panose="02050604050505020204" pitchFamily="18" charset="0"/>
              </a:rPr>
              <a:t>Baptism washes away sin</a:t>
            </a:r>
            <a:endParaRPr lang="en-US" sz="3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 smtClean="0"/>
              <a:t>(Acts 22:16; 2 Kings 5; Rev. 1:5; Heb. 10:22)</a:t>
            </a:r>
            <a:endParaRPr lang="en-US" dirty="0"/>
          </a:p>
        </p:txBody>
      </p:sp>
      <p:pic>
        <p:nvPicPr>
          <p:cNvPr id="2050" name="Picture 2" descr="http://www.forwardchurch.ca/wp-content/uploads/2012/11/baptism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bilityprofessional.com/wp-content/uploads/2014/10/number-2-clipart-22099-number-2-button-desig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95" y="2077246"/>
            <a:ext cx="964406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789"/>
            <a:ext cx="7886700" cy="37830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sz="3200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latin typeface="Bookman Old Style" panose="02050604050505020204" pitchFamily="18" charset="0"/>
              </a:rPr>
              <a:t>A previous baptism                         may not be sufficient</a:t>
            </a:r>
            <a:endParaRPr lang="en-US" sz="3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 smtClean="0"/>
              <a:t>(Acts 19:1-5; Matthew 3:15)</a:t>
            </a:r>
            <a:endParaRPr lang="en-US" dirty="0"/>
          </a:p>
        </p:txBody>
      </p:sp>
      <p:pic>
        <p:nvPicPr>
          <p:cNvPr id="2050" name="Picture 2" descr="http://www.forwardchurch.ca/wp-content/uploads/2012/11/baptism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lker.com/cliparts/i/b/g/d/S/Y/bullet-3-red-3-m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2062163"/>
            <a:ext cx="1003301" cy="10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789"/>
            <a:ext cx="7886700" cy="37830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sz="3200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latin typeface="Bookman Old Style" panose="02050604050505020204" pitchFamily="18" charset="0"/>
              </a:rPr>
              <a:t>The new birth occurs in baptism</a:t>
            </a:r>
            <a:endParaRPr lang="en-US" sz="3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 smtClean="0"/>
              <a:t>(John 3:3-5; 1 Peter 1:20-23; Acts 8:36-39; 10:47)</a:t>
            </a:r>
            <a:endParaRPr lang="en-US" dirty="0"/>
          </a:p>
        </p:txBody>
      </p:sp>
      <p:pic>
        <p:nvPicPr>
          <p:cNvPr id="2050" name="Picture 2" descr="http://www.forwardchurch.ca/wp-content/uploads/2012/11/baptism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cons.iconarchive.com/icons/iconarchive/red-orb-alphabet/256/Number-4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970088"/>
            <a:ext cx="1114426" cy="11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789"/>
            <a:ext cx="7886700" cy="37830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sz="3200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latin typeface="Bookman Old Style" panose="02050604050505020204" pitchFamily="18" charset="0"/>
              </a:rPr>
              <a:t>Baptism buries the old man of sin</a:t>
            </a:r>
            <a:endParaRPr lang="en-US" sz="3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 smtClean="0"/>
              <a:t>(Romans 6:3-6; Acts 2:38; Luke 24:47)</a:t>
            </a:r>
            <a:endParaRPr lang="en-US" dirty="0"/>
          </a:p>
        </p:txBody>
      </p:sp>
      <p:pic>
        <p:nvPicPr>
          <p:cNvPr id="2050" name="Picture 2" descr="http://www.forwardchurch.ca/wp-content/uploads/2012/11/baptism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bigtrends.com/wp-content/uploads/2014/11/5-rallying-stocks-2014-technical-analysis-charts-option-trading-etf-active-investor-education-aapl-v-low-alk-up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49" y="1970088"/>
            <a:ext cx="1114426" cy="11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789"/>
            <a:ext cx="7886700" cy="37830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sz="3200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latin typeface="Bookman Old Style" panose="02050604050505020204" pitchFamily="18" charset="0"/>
              </a:rPr>
              <a:t>Baptism puts one into Christ</a:t>
            </a:r>
            <a:endParaRPr lang="en-US" sz="3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 smtClean="0"/>
              <a:t>(Romans 6:3; Galatians 3:27; Eph. 1:3, 7; 2:7)</a:t>
            </a:r>
            <a:endParaRPr lang="en-US" dirty="0"/>
          </a:p>
        </p:txBody>
      </p:sp>
      <p:pic>
        <p:nvPicPr>
          <p:cNvPr id="2050" name="Picture 2" descr="http://www.forwardchurch.ca/wp-content/uploads/2012/11/baptism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esterngreatlakesdistrict.org/wp-content/uploads/2013/10/number-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49" y="1995488"/>
            <a:ext cx="1115221" cy="11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Seven Reasons to Be Baptized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789"/>
            <a:ext cx="7886700" cy="378301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endParaRPr lang="en-US" sz="3200" b="1" dirty="0" smtClean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latin typeface="Bookman Old Style" panose="02050604050505020204" pitchFamily="18" charset="0"/>
              </a:rPr>
              <a:t>Baptism ends procrastination</a:t>
            </a:r>
            <a:endParaRPr lang="en-US" sz="3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dirty="0" smtClean="0"/>
              <a:t>(Acts 22:16; 24:25; 8:36)</a:t>
            </a:r>
            <a:endParaRPr lang="en-US" dirty="0"/>
          </a:p>
        </p:txBody>
      </p:sp>
      <p:pic>
        <p:nvPicPr>
          <p:cNvPr id="2050" name="Picture 2" descr="http://www.forwardchurch.ca/wp-content/uploads/2012/11/baptism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cons.iconarchive.com/icons/iconarchive/red-orb-alphabet/256/Number-7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29" y="1982788"/>
            <a:ext cx="1115221" cy="11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194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Bernard MT Condensed</vt:lpstr>
      <vt:lpstr>Bookman Old Style</vt:lpstr>
      <vt:lpstr>Calibri</vt:lpstr>
      <vt:lpstr>Calibri Light</vt:lpstr>
      <vt:lpstr>Office Theme</vt:lpstr>
      <vt:lpstr>Seven Reasons to Be Baptized</vt:lpstr>
      <vt:lpstr>Seven Reasons to Be Baptized</vt:lpstr>
      <vt:lpstr>Seven Reasons to Be Baptized</vt:lpstr>
      <vt:lpstr>Seven Reasons to Be Baptized</vt:lpstr>
      <vt:lpstr>Seven Reasons to Be Baptized</vt:lpstr>
      <vt:lpstr>Seven Reasons to Be Baptized</vt:lpstr>
      <vt:lpstr>Seven Reasons to Be Baptized</vt:lpstr>
      <vt:lpstr>Seven Reasons to Be Baptized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Reasons to Be Baptized</dc:title>
  <dc:creator>user</dc:creator>
  <cp:lastModifiedBy>user</cp:lastModifiedBy>
  <cp:revision>9</cp:revision>
  <dcterms:created xsi:type="dcterms:W3CDTF">2015-05-15T13:41:07Z</dcterms:created>
  <dcterms:modified xsi:type="dcterms:W3CDTF">2015-05-15T20:46:58Z</dcterms:modified>
</cp:coreProperties>
</file>