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9"/>
  </p:notesMasterIdLst>
  <p:sldIdLst>
    <p:sldId id="256" r:id="rId2"/>
    <p:sldId id="257" r:id="rId3"/>
    <p:sldId id="258" r:id="rId4"/>
    <p:sldId id="259" r:id="rId5"/>
    <p:sldId id="260" r:id="rId6"/>
    <p:sldId id="262" r:id="rId7"/>
    <p:sldId id="261" r:id="rId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3BE"/>
    <a:srgbClr val="5A6B23"/>
    <a:srgbClr val="000066"/>
    <a:srgbClr val="8000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50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94BF073A-2C9B-43E9-9429-2D87EE36CD68}"/>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endParaRPr lang="en-US" altLang="en-US"/>
          </a:p>
        </p:txBody>
      </p:sp>
      <p:sp>
        <p:nvSpPr>
          <p:cNvPr id="14339" name="Rectangle 3">
            <a:extLst>
              <a:ext uri="{FF2B5EF4-FFF2-40B4-BE49-F238E27FC236}">
                <a16:creationId xmlns:a16="http://schemas.microsoft.com/office/drawing/2014/main" id="{19FA0EDB-B1FE-485B-AC86-87F0F70FABA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endParaRPr lang="en-US" altLang="en-US"/>
          </a:p>
        </p:txBody>
      </p:sp>
      <p:sp>
        <p:nvSpPr>
          <p:cNvPr id="14340" name="Rectangle 4">
            <a:extLst>
              <a:ext uri="{FF2B5EF4-FFF2-40B4-BE49-F238E27FC236}">
                <a16:creationId xmlns:a16="http://schemas.microsoft.com/office/drawing/2014/main" id="{D5C85078-A733-4CAB-B567-A77A2F9EA8E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4341" name="Rectangle 5">
            <a:extLst>
              <a:ext uri="{FF2B5EF4-FFF2-40B4-BE49-F238E27FC236}">
                <a16:creationId xmlns:a16="http://schemas.microsoft.com/office/drawing/2014/main" id="{B3C4B6B2-3E8B-4226-A763-386C0964F6D8}"/>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342" name="Rectangle 6">
            <a:extLst>
              <a:ext uri="{FF2B5EF4-FFF2-40B4-BE49-F238E27FC236}">
                <a16:creationId xmlns:a16="http://schemas.microsoft.com/office/drawing/2014/main" id="{0508813C-9C74-4D5B-A2C1-6A64A513841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endParaRPr lang="en-US" altLang="en-US"/>
          </a:p>
        </p:txBody>
      </p:sp>
      <p:sp>
        <p:nvSpPr>
          <p:cNvPr id="14343" name="Rectangle 7">
            <a:extLst>
              <a:ext uri="{FF2B5EF4-FFF2-40B4-BE49-F238E27FC236}">
                <a16:creationId xmlns:a16="http://schemas.microsoft.com/office/drawing/2014/main" id="{926A2C59-CCE6-4D11-9FFB-B7987359159C}"/>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9BCE7EE8-83FD-45DF-BB39-6A383696EAE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33A205F-6807-4EC5-9780-315E5336F900}"/>
              </a:ext>
            </a:extLst>
          </p:cNvPr>
          <p:cNvSpPr>
            <a:spLocks noGrp="1" noChangeArrowheads="1"/>
          </p:cNvSpPr>
          <p:nvPr>
            <p:ph type="sldNum" sz="quarter" idx="5"/>
          </p:nvPr>
        </p:nvSpPr>
        <p:spPr>
          <a:ln/>
        </p:spPr>
        <p:txBody>
          <a:bodyPr/>
          <a:lstStyle/>
          <a:p>
            <a:fld id="{CA107F1D-4E8F-47B4-8B31-0785AD6B3C63}" type="slidenum">
              <a:rPr lang="en-US" altLang="en-US"/>
              <a:pPr/>
              <a:t>1</a:t>
            </a:fld>
            <a:endParaRPr lang="en-US" altLang="en-US"/>
          </a:p>
        </p:txBody>
      </p:sp>
      <p:sp>
        <p:nvSpPr>
          <p:cNvPr id="15362" name="Rectangle 2">
            <a:extLst>
              <a:ext uri="{FF2B5EF4-FFF2-40B4-BE49-F238E27FC236}">
                <a16:creationId xmlns:a16="http://schemas.microsoft.com/office/drawing/2014/main" id="{95DCBA4E-C6DF-486B-AF4F-5712928E63B3}"/>
              </a:ext>
            </a:extLst>
          </p:cNvPr>
          <p:cNvSpPr>
            <a:spLocks noGrp="1" noRot="1" noChangeAspect="1" noChangeArrowheads="1" noTextEdit="1"/>
          </p:cNvSpPr>
          <p:nvPr>
            <p:ph type="sldImg"/>
          </p:nvPr>
        </p:nvSpPr>
        <p:spPr>
          <a:ln/>
        </p:spPr>
      </p:sp>
      <p:sp>
        <p:nvSpPr>
          <p:cNvPr id="15363" name="Rectangle 3">
            <a:extLst>
              <a:ext uri="{FF2B5EF4-FFF2-40B4-BE49-F238E27FC236}">
                <a16:creationId xmlns:a16="http://schemas.microsoft.com/office/drawing/2014/main" id="{DC05510E-566F-4E2A-820B-DDE9F3DF6C8A}"/>
              </a:ext>
            </a:extLst>
          </p:cNvPr>
          <p:cNvSpPr>
            <a:spLocks noGrp="1" noChangeArrowheads="1"/>
          </p:cNvSpPr>
          <p:nvPr>
            <p:ph type="body" idx="1"/>
          </p:nvPr>
        </p:nvSpPr>
        <p:spPr/>
        <p:txBody>
          <a:bodyPr/>
          <a:lstStyle/>
          <a:p>
            <a:r>
              <a:rPr lang="en-US" altLang="en-US" dirty="0"/>
              <a:t>The future holds uncertainty.  We can try to anticipate what might come, and prepare for things that are inevitable.   Ultimately, we must trust God with our future if we are to have </a:t>
            </a:r>
            <a:r>
              <a:rPr lang="en-US" altLang="en-US"/>
              <a:t>peace in the present.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CED7B592-396C-4393-A165-B601A0551068}"/>
              </a:ext>
            </a:extLst>
          </p:cNvPr>
          <p:cNvSpPr>
            <a:spLocks noGrp="1" noChangeArrowheads="1"/>
          </p:cNvSpPr>
          <p:nvPr>
            <p:ph type="sldNum" sz="quarter" idx="5"/>
          </p:nvPr>
        </p:nvSpPr>
        <p:spPr>
          <a:ln/>
        </p:spPr>
        <p:txBody>
          <a:bodyPr/>
          <a:lstStyle/>
          <a:p>
            <a:fld id="{AC75B8A3-3622-420A-B454-4B1BEDDF9316}" type="slidenum">
              <a:rPr lang="en-US" altLang="en-US"/>
              <a:pPr/>
              <a:t>2</a:t>
            </a:fld>
            <a:endParaRPr lang="en-US" altLang="en-US"/>
          </a:p>
        </p:txBody>
      </p:sp>
      <p:sp>
        <p:nvSpPr>
          <p:cNvPr id="16386" name="Rectangle 2">
            <a:extLst>
              <a:ext uri="{FF2B5EF4-FFF2-40B4-BE49-F238E27FC236}">
                <a16:creationId xmlns:a16="http://schemas.microsoft.com/office/drawing/2014/main" id="{75D335A2-A447-4B3A-B5F5-B144CF17E2D9}"/>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648B9055-53DC-48AD-A9F8-C186691AA3E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C5E6CA1-28FF-4CA9-B9C8-3F5031FBAC11}"/>
              </a:ext>
            </a:extLst>
          </p:cNvPr>
          <p:cNvSpPr>
            <a:spLocks noGrp="1" noChangeArrowheads="1"/>
          </p:cNvSpPr>
          <p:nvPr>
            <p:ph type="sldNum" sz="quarter" idx="5"/>
          </p:nvPr>
        </p:nvSpPr>
        <p:spPr>
          <a:ln/>
        </p:spPr>
        <p:txBody>
          <a:bodyPr/>
          <a:lstStyle/>
          <a:p>
            <a:fld id="{C750FFD1-6FC9-4C60-82EB-EE93789018B9}" type="slidenum">
              <a:rPr lang="en-US" altLang="en-US"/>
              <a:pPr/>
              <a:t>3</a:t>
            </a:fld>
            <a:endParaRPr lang="en-US" altLang="en-US"/>
          </a:p>
        </p:txBody>
      </p:sp>
      <p:sp>
        <p:nvSpPr>
          <p:cNvPr id="17410" name="Rectangle 2">
            <a:extLst>
              <a:ext uri="{FF2B5EF4-FFF2-40B4-BE49-F238E27FC236}">
                <a16:creationId xmlns:a16="http://schemas.microsoft.com/office/drawing/2014/main" id="{F15C1A81-7EEC-46B0-9BE7-00D4EEBBF03C}"/>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6480B0C9-9DF5-4531-8FDF-F2C6E26DBD9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A164AFB-9381-4B1A-8CCC-EDDADAB0BE6C}"/>
              </a:ext>
            </a:extLst>
          </p:cNvPr>
          <p:cNvSpPr>
            <a:spLocks noGrp="1" noChangeArrowheads="1"/>
          </p:cNvSpPr>
          <p:nvPr>
            <p:ph type="sldNum" sz="quarter" idx="5"/>
          </p:nvPr>
        </p:nvSpPr>
        <p:spPr>
          <a:ln/>
        </p:spPr>
        <p:txBody>
          <a:bodyPr/>
          <a:lstStyle/>
          <a:p>
            <a:fld id="{D2EF2030-C689-4C1E-A082-0D1C67C120E6}" type="slidenum">
              <a:rPr lang="en-US" altLang="en-US"/>
              <a:pPr/>
              <a:t>4</a:t>
            </a:fld>
            <a:endParaRPr lang="en-US" altLang="en-US"/>
          </a:p>
        </p:txBody>
      </p:sp>
      <p:sp>
        <p:nvSpPr>
          <p:cNvPr id="18434" name="Rectangle 2">
            <a:extLst>
              <a:ext uri="{FF2B5EF4-FFF2-40B4-BE49-F238E27FC236}">
                <a16:creationId xmlns:a16="http://schemas.microsoft.com/office/drawing/2014/main" id="{D45D10F6-D1E5-402C-B7E8-8321A12E4239}"/>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69912D86-5B33-4F03-B032-C731196D8B4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2C03A89C-BC69-44A3-84F4-B5F05A1D1C8F}"/>
              </a:ext>
            </a:extLst>
          </p:cNvPr>
          <p:cNvSpPr>
            <a:spLocks noGrp="1" noChangeArrowheads="1"/>
          </p:cNvSpPr>
          <p:nvPr>
            <p:ph type="sldNum" sz="quarter" idx="5"/>
          </p:nvPr>
        </p:nvSpPr>
        <p:spPr>
          <a:ln/>
        </p:spPr>
        <p:txBody>
          <a:bodyPr/>
          <a:lstStyle/>
          <a:p>
            <a:fld id="{FB1F6585-800A-4A75-9409-F3B96E5913C6}" type="slidenum">
              <a:rPr lang="en-US" altLang="en-US"/>
              <a:pPr/>
              <a:t>5</a:t>
            </a:fld>
            <a:endParaRPr lang="en-US" altLang="en-US"/>
          </a:p>
        </p:txBody>
      </p:sp>
      <p:sp>
        <p:nvSpPr>
          <p:cNvPr id="19458" name="Rectangle 2">
            <a:extLst>
              <a:ext uri="{FF2B5EF4-FFF2-40B4-BE49-F238E27FC236}">
                <a16:creationId xmlns:a16="http://schemas.microsoft.com/office/drawing/2014/main" id="{E2C825CC-5265-47CC-82FB-4F8E03DAE327}"/>
              </a:ext>
            </a:extLst>
          </p:cNvPr>
          <p:cNvSpPr>
            <a:spLocks noGrp="1" noRot="1" noChangeAspect="1" noChangeArrowheads="1" noTextEdit="1"/>
          </p:cNvSpPr>
          <p:nvPr>
            <p:ph type="sldImg"/>
          </p:nvPr>
        </p:nvSpPr>
        <p:spPr>
          <a:ln/>
        </p:spPr>
      </p:sp>
      <p:sp>
        <p:nvSpPr>
          <p:cNvPr id="19459" name="Rectangle 3">
            <a:extLst>
              <a:ext uri="{FF2B5EF4-FFF2-40B4-BE49-F238E27FC236}">
                <a16:creationId xmlns:a16="http://schemas.microsoft.com/office/drawing/2014/main" id="{691B7306-3AAF-42FA-8782-6315627170B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B2F6F36-A33B-4589-8784-DBFA8A2206D9}"/>
              </a:ext>
            </a:extLst>
          </p:cNvPr>
          <p:cNvSpPr>
            <a:spLocks noGrp="1" noChangeArrowheads="1"/>
          </p:cNvSpPr>
          <p:nvPr>
            <p:ph type="sldNum" sz="quarter" idx="5"/>
          </p:nvPr>
        </p:nvSpPr>
        <p:spPr>
          <a:ln/>
        </p:spPr>
        <p:txBody>
          <a:bodyPr/>
          <a:lstStyle/>
          <a:p>
            <a:fld id="{C8CBDB1E-8A1D-48E0-BBD0-B6933489F1B9}" type="slidenum">
              <a:rPr lang="en-US" altLang="en-US"/>
              <a:pPr/>
              <a:t>6</a:t>
            </a:fld>
            <a:endParaRPr lang="en-US" altLang="en-US"/>
          </a:p>
        </p:txBody>
      </p:sp>
      <p:sp>
        <p:nvSpPr>
          <p:cNvPr id="20482" name="Rectangle 2">
            <a:extLst>
              <a:ext uri="{FF2B5EF4-FFF2-40B4-BE49-F238E27FC236}">
                <a16:creationId xmlns:a16="http://schemas.microsoft.com/office/drawing/2014/main" id="{03CC5F9C-71BD-4F0C-A741-65303F3DB3CD}"/>
              </a:ext>
            </a:extLst>
          </p:cNvPr>
          <p:cNvSpPr>
            <a:spLocks noGrp="1" noRot="1" noChangeAspect="1" noChangeArrowheads="1" noTextEdit="1"/>
          </p:cNvSpPr>
          <p:nvPr>
            <p:ph type="sldImg"/>
          </p:nvPr>
        </p:nvSpPr>
        <p:spPr>
          <a:ln/>
        </p:spPr>
      </p:sp>
      <p:sp>
        <p:nvSpPr>
          <p:cNvPr id="20483" name="Rectangle 3">
            <a:extLst>
              <a:ext uri="{FF2B5EF4-FFF2-40B4-BE49-F238E27FC236}">
                <a16:creationId xmlns:a16="http://schemas.microsoft.com/office/drawing/2014/main" id="{5371A9A8-3D84-4305-8C99-7C24353B3B00}"/>
              </a:ext>
            </a:extLst>
          </p:cNvPr>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6BD43A80-9291-4619-B097-C5C71D05B2E7}"/>
              </a:ext>
            </a:extLst>
          </p:cNvPr>
          <p:cNvSpPr>
            <a:spLocks noGrp="1" noChangeArrowheads="1"/>
          </p:cNvSpPr>
          <p:nvPr>
            <p:ph type="sldNum" sz="quarter" idx="5"/>
          </p:nvPr>
        </p:nvSpPr>
        <p:spPr>
          <a:ln/>
        </p:spPr>
        <p:txBody>
          <a:bodyPr/>
          <a:lstStyle/>
          <a:p>
            <a:fld id="{5C65BBF4-38AD-4EEF-84B8-CBA9A5576F41}" type="slidenum">
              <a:rPr lang="en-US" altLang="en-US"/>
              <a:pPr/>
              <a:t>7</a:t>
            </a:fld>
            <a:endParaRPr lang="en-US" altLang="en-US"/>
          </a:p>
        </p:txBody>
      </p:sp>
      <p:sp>
        <p:nvSpPr>
          <p:cNvPr id="21506" name="Rectangle 2">
            <a:extLst>
              <a:ext uri="{FF2B5EF4-FFF2-40B4-BE49-F238E27FC236}">
                <a16:creationId xmlns:a16="http://schemas.microsoft.com/office/drawing/2014/main" id="{340C1A9A-576F-4580-96A1-430E504EBC1E}"/>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96D27D23-32CA-44A5-A248-3EFA5C93DBB0}"/>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7170" name="Group 2">
            <a:extLst>
              <a:ext uri="{FF2B5EF4-FFF2-40B4-BE49-F238E27FC236}">
                <a16:creationId xmlns:a16="http://schemas.microsoft.com/office/drawing/2014/main" id="{D1A51DFE-6ECE-4C0A-B28A-D9230DF2179E}"/>
              </a:ext>
            </a:extLst>
          </p:cNvPr>
          <p:cNvGrpSpPr>
            <a:grpSpLocks/>
          </p:cNvGrpSpPr>
          <p:nvPr/>
        </p:nvGrpSpPr>
        <p:grpSpPr bwMode="auto">
          <a:xfrm>
            <a:off x="0" y="1422400"/>
            <a:ext cx="9147175" cy="5435600"/>
            <a:chOff x="0" y="896"/>
            <a:chExt cx="5762" cy="3424"/>
          </a:xfrm>
        </p:grpSpPr>
        <p:grpSp>
          <p:nvGrpSpPr>
            <p:cNvPr id="7171" name="Group 3">
              <a:extLst>
                <a:ext uri="{FF2B5EF4-FFF2-40B4-BE49-F238E27FC236}">
                  <a16:creationId xmlns:a16="http://schemas.microsoft.com/office/drawing/2014/main" id="{9ED6087B-F537-4D46-B96C-5D9C60E0DE77}"/>
                </a:ext>
              </a:extLst>
            </p:cNvPr>
            <p:cNvGrpSpPr>
              <a:grpSpLocks/>
            </p:cNvGrpSpPr>
            <p:nvPr userDrawn="1"/>
          </p:nvGrpSpPr>
          <p:grpSpPr bwMode="auto">
            <a:xfrm>
              <a:off x="20" y="896"/>
              <a:ext cx="5742" cy="3424"/>
              <a:chOff x="20" y="896"/>
              <a:chExt cx="5742" cy="3424"/>
            </a:xfrm>
          </p:grpSpPr>
          <p:sp>
            <p:nvSpPr>
              <p:cNvPr id="7172" name="Freeform 4">
                <a:extLst>
                  <a:ext uri="{FF2B5EF4-FFF2-40B4-BE49-F238E27FC236}">
                    <a16:creationId xmlns:a16="http://schemas.microsoft.com/office/drawing/2014/main" id="{A48909C3-8A4C-49DC-8C42-00988344EA4C}"/>
                  </a:ext>
                </a:extLst>
              </p:cNvPr>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3" name="Freeform 5">
                <a:extLst>
                  <a:ext uri="{FF2B5EF4-FFF2-40B4-BE49-F238E27FC236}">
                    <a16:creationId xmlns:a16="http://schemas.microsoft.com/office/drawing/2014/main" id="{B188D8E9-453E-4B96-8AFB-1B721963D18A}"/>
                  </a:ext>
                </a:extLst>
              </p:cNvPr>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4" name="Freeform 6">
                <a:extLst>
                  <a:ext uri="{FF2B5EF4-FFF2-40B4-BE49-F238E27FC236}">
                    <a16:creationId xmlns:a16="http://schemas.microsoft.com/office/drawing/2014/main" id="{2D84D8A5-76D0-4EBF-B651-8FEDDE902752}"/>
                  </a:ext>
                </a:extLst>
              </p:cNvPr>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5" name="Freeform 7">
                <a:extLst>
                  <a:ext uri="{FF2B5EF4-FFF2-40B4-BE49-F238E27FC236}">
                    <a16:creationId xmlns:a16="http://schemas.microsoft.com/office/drawing/2014/main" id="{F98FA4E4-903C-4789-954C-50BE41F26D69}"/>
                  </a:ext>
                </a:extLst>
              </p:cNvPr>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6" name="Freeform 8">
                <a:extLst>
                  <a:ext uri="{FF2B5EF4-FFF2-40B4-BE49-F238E27FC236}">
                    <a16:creationId xmlns:a16="http://schemas.microsoft.com/office/drawing/2014/main" id="{603151EF-594F-48E2-BF71-2C0671A1C0C6}"/>
                  </a:ext>
                </a:extLst>
              </p:cNvPr>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7" name="Freeform 9">
                <a:extLst>
                  <a:ext uri="{FF2B5EF4-FFF2-40B4-BE49-F238E27FC236}">
                    <a16:creationId xmlns:a16="http://schemas.microsoft.com/office/drawing/2014/main" id="{D5A6F27C-604B-4D44-B324-FEA08EAEB51D}"/>
                  </a:ext>
                </a:extLst>
              </p:cNvPr>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8" name="Freeform 10">
                <a:extLst>
                  <a:ext uri="{FF2B5EF4-FFF2-40B4-BE49-F238E27FC236}">
                    <a16:creationId xmlns:a16="http://schemas.microsoft.com/office/drawing/2014/main" id="{CB84EB33-0FF7-436A-BAC9-83BFEACE4373}"/>
                  </a:ext>
                </a:extLst>
              </p:cNvPr>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79" name="Freeform 11">
                <a:extLst>
                  <a:ext uri="{FF2B5EF4-FFF2-40B4-BE49-F238E27FC236}">
                    <a16:creationId xmlns:a16="http://schemas.microsoft.com/office/drawing/2014/main" id="{6DEDDC8D-68BC-44A6-B2B2-16FA131CB957}"/>
                  </a:ext>
                </a:extLst>
              </p:cNvPr>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80" name="Freeform 12">
                <a:extLst>
                  <a:ext uri="{FF2B5EF4-FFF2-40B4-BE49-F238E27FC236}">
                    <a16:creationId xmlns:a16="http://schemas.microsoft.com/office/drawing/2014/main" id="{0201057E-9E84-4930-A7CC-5DD57C1164A6}"/>
                  </a:ext>
                </a:extLst>
              </p:cNvPr>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81" name="Freeform 13">
                <a:extLst>
                  <a:ext uri="{FF2B5EF4-FFF2-40B4-BE49-F238E27FC236}">
                    <a16:creationId xmlns:a16="http://schemas.microsoft.com/office/drawing/2014/main" id="{BF03FC9A-A8A1-4E03-ABE9-584B8261CB0C}"/>
                  </a:ext>
                </a:extLst>
              </p:cNvPr>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82" name="Freeform 14">
                <a:extLst>
                  <a:ext uri="{FF2B5EF4-FFF2-40B4-BE49-F238E27FC236}">
                    <a16:creationId xmlns:a16="http://schemas.microsoft.com/office/drawing/2014/main" id="{5F0DB7FF-07FA-4224-9DA0-A234C47AB0CA}"/>
                  </a:ext>
                </a:extLst>
              </p:cNvPr>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83" name="Freeform 15">
                <a:extLst>
                  <a:ext uri="{FF2B5EF4-FFF2-40B4-BE49-F238E27FC236}">
                    <a16:creationId xmlns:a16="http://schemas.microsoft.com/office/drawing/2014/main" id="{19A20CAB-AD1F-46D7-A648-EDABE3384119}"/>
                  </a:ext>
                </a:extLst>
              </p:cNvPr>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184" name="Freeform 16">
                <a:extLst>
                  <a:ext uri="{FF2B5EF4-FFF2-40B4-BE49-F238E27FC236}">
                    <a16:creationId xmlns:a16="http://schemas.microsoft.com/office/drawing/2014/main" id="{9B247916-10A6-4BB7-9F82-3B6366E5BDA6}"/>
                  </a:ext>
                </a:extLst>
              </p:cNvPr>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7185" name="Group 17">
              <a:extLst>
                <a:ext uri="{FF2B5EF4-FFF2-40B4-BE49-F238E27FC236}">
                  <a16:creationId xmlns:a16="http://schemas.microsoft.com/office/drawing/2014/main" id="{EDE4970D-CDAE-4530-A4AC-932DFEEF8558}"/>
                </a:ext>
              </a:extLst>
            </p:cNvPr>
            <p:cNvGrpSpPr>
              <a:grpSpLocks/>
            </p:cNvGrpSpPr>
            <p:nvPr userDrawn="1"/>
          </p:nvGrpSpPr>
          <p:grpSpPr bwMode="auto">
            <a:xfrm>
              <a:off x="0" y="2291"/>
              <a:ext cx="1385" cy="1702"/>
              <a:chOff x="0" y="2291"/>
              <a:chExt cx="1385" cy="1702"/>
            </a:xfrm>
          </p:grpSpPr>
          <p:sp>
            <p:nvSpPr>
              <p:cNvPr id="7186" name="Rectangle 18">
                <a:extLst>
                  <a:ext uri="{FF2B5EF4-FFF2-40B4-BE49-F238E27FC236}">
                    <a16:creationId xmlns:a16="http://schemas.microsoft.com/office/drawing/2014/main" id="{2EB315F1-BE5B-4F35-B6F7-35D9F3D1C42F}"/>
                  </a:ext>
                </a:extLst>
              </p:cNvPr>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7" name="Rectangle 19">
                <a:extLst>
                  <a:ext uri="{FF2B5EF4-FFF2-40B4-BE49-F238E27FC236}">
                    <a16:creationId xmlns:a16="http://schemas.microsoft.com/office/drawing/2014/main" id="{97E3A09D-CEB5-42FE-863A-094EE8BF4429}"/>
                  </a:ext>
                </a:extLst>
              </p:cNvPr>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8" name="Rectangle 20">
                <a:extLst>
                  <a:ext uri="{FF2B5EF4-FFF2-40B4-BE49-F238E27FC236}">
                    <a16:creationId xmlns:a16="http://schemas.microsoft.com/office/drawing/2014/main" id="{3B3B1A12-E71E-4054-8F7F-10D784B7937D}"/>
                  </a:ext>
                </a:extLst>
              </p:cNvPr>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89" name="Rectangle 21">
                <a:extLst>
                  <a:ext uri="{FF2B5EF4-FFF2-40B4-BE49-F238E27FC236}">
                    <a16:creationId xmlns:a16="http://schemas.microsoft.com/office/drawing/2014/main" id="{6B5C07E3-F346-4F5A-9328-5AA3FCA52267}"/>
                  </a:ext>
                </a:extLst>
              </p:cNvPr>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0" name="Rectangle 22">
                <a:extLst>
                  <a:ext uri="{FF2B5EF4-FFF2-40B4-BE49-F238E27FC236}">
                    <a16:creationId xmlns:a16="http://schemas.microsoft.com/office/drawing/2014/main" id="{D29C7D5F-FFA9-43F6-B538-BE3F5AB7C878}"/>
                  </a:ext>
                </a:extLst>
              </p:cNvPr>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1" name="Rectangle 23">
                <a:extLst>
                  <a:ext uri="{FF2B5EF4-FFF2-40B4-BE49-F238E27FC236}">
                    <a16:creationId xmlns:a16="http://schemas.microsoft.com/office/drawing/2014/main" id="{E8315161-4F8B-414E-868C-C02C743B64BC}"/>
                  </a:ext>
                </a:extLst>
              </p:cNvPr>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2" name="Rectangle 24">
                <a:extLst>
                  <a:ext uri="{FF2B5EF4-FFF2-40B4-BE49-F238E27FC236}">
                    <a16:creationId xmlns:a16="http://schemas.microsoft.com/office/drawing/2014/main" id="{8EA9D740-9B92-41CB-9AE8-C2E82B0B6C82}"/>
                  </a:ext>
                </a:extLst>
              </p:cNvPr>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3" name="Rectangle 25">
                <a:extLst>
                  <a:ext uri="{FF2B5EF4-FFF2-40B4-BE49-F238E27FC236}">
                    <a16:creationId xmlns:a16="http://schemas.microsoft.com/office/drawing/2014/main" id="{A617DAC9-9160-4E85-AC6A-70F4CFA8DA47}"/>
                  </a:ext>
                </a:extLst>
              </p:cNvPr>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4" name="Rectangle 26">
                <a:extLst>
                  <a:ext uri="{FF2B5EF4-FFF2-40B4-BE49-F238E27FC236}">
                    <a16:creationId xmlns:a16="http://schemas.microsoft.com/office/drawing/2014/main" id="{51A080E8-EB83-4378-823E-BC99EE5EA173}"/>
                  </a:ext>
                </a:extLst>
              </p:cNvPr>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5" name="Rectangle 27">
                <a:extLst>
                  <a:ext uri="{FF2B5EF4-FFF2-40B4-BE49-F238E27FC236}">
                    <a16:creationId xmlns:a16="http://schemas.microsoft.com/office/drawing/2014/main" id="{5E87BFAA-3BB9-48D6-8C90-A7B14A7C031E}"/>
                  </a:ext>
                </a:extLst>
              </p:cNvPr>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6" name="Rectangle 28">
                <a:extLst>
                  <a:ext uri="{FF2B5EF4-FFF2-40B4-BE49-F238E27FC236}">
                    <a16:creationId xmlns:a16="http://schemas.microsoft.com/office/drawing/2014/main" id="{9BA6F674-1EAD-47D6-95B2-25F38224EF0F}"/>
                  </a:ext>
                </a:extLst>
              </p:cNvPr>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7" name="Rectangle 29">
                <a:extLst>
                  <a:ext uri="{FF2B5EF4-FFF2-40B4-BE49-F238E27FC236}">
                    <a16:creationId xmlns:a16="http://schemas.microsoft.com/office/drawing/2014/main" id="{57A17CC0-8E0D-4B25-A436-947D9F460AA1}"/>
                  </a:ext>
                </a:extLst>
              </p:cNvPr>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8" name="Rectangle 30">
                <a:extLst>
                  <a:ext uri="{FF2B5EF4-FFF2-40B4-BE49-F238E27FC236}">
                    <a16:creationId xmlns:a16="http://schemas.microsoft.com/office/drawing/2014/main" id="{0F353AC3-F7BE-47E1-A0DD-411C76B0B692}"/>
                  </a:ext>
                </a:extLst>
              </p:cNvPr>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99" name="Rectangle 31">
                <a:extLst>
                  <a:ext uri="{FF2B5EF4-FFF2-40B4-BE49-F238E27FC236}">
                    <a16:creationId xmlns:a16="http://schemas.microsoft.com/office/drawing/2014/main" id="{85ECB954-2B00-4FEB-81E5-F4A19FF9F278}"/>
                  </a:ext>
                </a:extLst>
              </p:cNvPr>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0" name="Rectangle 32">
                <a:extLst>
                  <a:ext uri="{FF2B5EF4-FFF2-40B4-BE49-F238E27FC236}">
                    <a16:creationId xmlns:a16="http://schemas.microsoft.com/office/drawing/2014/main" id="{1E1FEBF5-0890-4DAF-B862-CC46AF43BC11}"/>
                  </a:ext>
                </a:extLst>
              </p:cNvPr>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1" name="Rectangle 33">
                <a:extLst>
                  <a:ext uri="{FF2B5EF4-FFF2-40B4-BE49-F238E27FC236}">
                    <a16:creationId xmlns:a16="http://schemas.microsoft.com/office/drawing/2014/main" id="{A39FA9CB-2E0D-4518-A32D-59323B067497}"/>
                  </a:ext>
                </a:extLst>
              </p:cNvPr>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2" name="Rectangle 34">
                <a:extLst>
                  <a:ext uri="{FF2B5EF4-FFF2-40B4-BE49-F238E27FC236}">
                    <a16:creationId xmlns:a16="http://schemas.microsoft.com/office/drawing/2014/main" id="{C41C5156-5595-4D24-B0EF-650302AFCF5A}"/>
                  </a:ext>
                </a:extLst>
              </p:cNvPr>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3" name="Rectangle 35">
                <a:extLst>
                  <a:ext uri="{FF2B5EF4-FFF2-40B4-BE49-F238E27FC236}">
                    <a16:creationId xmlns:a16="http://schemas.microsoft.com/office/drawing/2014/main" id="{3970C22B-F4EE-41E0-A875-9572E5BC665E}"/>
                  </a:ext>
                </a:extLst>
              </p:cNvPr>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4" name="Rectangle 36">
                <a:extLst>
                  <a:ext uri="{FF2B5EF4-FFF2-40B4-BE49-F238E27FC236}">
                    <a16:creationId xmlns:a16="http://schemas.microsoft.com/office/drawing/2014/main" id="{5237E10E-BC08-4771-95AA-6F75A20371F4}"/>
                  </a:ext>
                </a:extLst>
              </p:cNvPr>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5" name="Rectangle 37">
                <a:extLst>
                  <a:ext uri="{FF2B5EF4-FFF2-40B4-BE49-F238E27FC236}">
                    <a16:creationId xmlns:a16="http://schemas.microsoft.com/office/drawing/2014/main" id="{CCF31554-73D7-4295-B321-E32BD695E8B1}"/>
                  </a:ext>
                </a:extLst>
              </p:cNvPr>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6" name="Rectangle 38">
                <a:extLst>
                  <a:ext uri="{FF2B5EF4-FFF2-40B4-BE49-F238E27FC236}">
                    <a16:creationId xmlns:a16="http://schemas.microsoft.com/office/drawing/2014/main" id="{CCABC22E-E555-44AE-A1BF-123990D90A1C}"/>
                  </a:ext>
                </a:extLst>
              </p:cNvPr>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7" name="Rectangle 39">
                <a:extLst>
                  <a:ext uri="{FF2B5EF4-FFF2-40B4-BE49-F238E27FC236}">
                    <a16:creationId xmlns:a16="http://schemas.microsoft.com/office/drawing/2014/main" id="{6CE0C99D-1839-451D-83EE-C9E289B5CE05}"/>
                  </a:ext>
                </a:extLst>
              </p:cNvPr>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8" name="Rectangle 40">
                <a:extLst>
                  <a:ext uri="{FF2B5EF4-FFF2-40B4-BE49-F238E27FC236}">
                    <a16:creationId xmlns:a16="http://schemas.microsoft.com/office/drawing/2014/main" id="{F8F91481-1F6D-44F4-B74A-FED00A211C87}"/>
                  </a:ext>
                </a:extLst>
              </p:cNvPr>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09" name="Rectangle 41">
                <a:extLst>
                  <a:ext uri="{FF2B5EF4-FFF2-40B4-BE49-F238E27FC236}">
                    <a16:creationId xmlns:a16="http://schemas.microsoft.com/office/drawing/2014/main" id="{7F182CDC-DE44-4D01-AD83-BDD95782BB17}"/>
                  </a:ext>
                </a:extLst>
              </p:cNvPr>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0" name="Rectangle 42">
                <a:extLst>
                  <a:ext uri="{FF2B5EF4-FFF2-40B4-BE49-F238E27FC236}">
                    <a16:creationId xmlns:a16="http://schemas.microsoft.com/office/drawing/2014/main" id="{1E002359-AA2A-4C6C-87F3-FF4B23444DF0}"/>
                  </a:ext>
                </a:extLst>
              </p:cNvPr>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1" name="Rectangle 43">
                <a:extLst>
                  <a:ext uri="{FF2B5EF4-FFF2-40B4-BE49-F238E27FC236}">
                    <a16:creationId xmlns:a16="http://schemas.microsoft.com/office/drawing/2014/main" id="{BB8F66BC-2793-4886-B151-56CE3E3C1721}"/>
                  </a:ext>
                </a:extLst>
              </p:cNvPr>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2" name="Rectangle 44">
                <a:extLst>
                  <a:ext uri="{FF2B5EF4-FFF2-40B4-BE49-F238E27FC236}">
                    <a16:creationId xmlns:a16="http://schemas.microsoft.com/office/drawing/2014/main" id="{CAB829E3-23F4-4140-952D-239015E76E79}"/>
                  </a:ext>
                </a:extLst>
              </p:cNvPr>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3" name="Rectangle 45">
                <a:extLst>
                  <a:ext uri="{FF2B5EF4-FFF2-40B4-BE49-F238E27FC236}">
                    <a16:creationId xmlns:a16="http://schemas.microsoft.com/office/drawing/2014/main" id="{2FFDF93B-6604-4396-8232-4D983EE4C005}"/>
                  </a:ext>
                </a:extLst>
              </p:cNvPr>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4" name="Rectangle 46">
                <a:extLst>
                  <a:ext uri="{FF2B5EF4-FFF2-40B4-BE49-F238E27FC236}">
                    <a16:creationId xmlns:a16="http://schemas.microsoft.com/office/drawing/2014/main" id="{696686CB-D1D9-4FBD-9A17-D6FA76CAF210}"/>
                  </a:ext>
                </a:extLst>
              </p:cNvPr>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5" name="Rectangle 47">
                <a:extLst>
                  <a:ext uri="{FF2B5EF4-FFF2-40B4-BE49-F238E27FC236}">
                    <a16:creationId xmlns:a16="http://schemas.microsoft.com/office/drawing/2014/main" id="{07E390C1-A6D5-4EA1-8138-C3E014559B3D}"/>
                  </a:ext>
                </a:extLst>
              </p:cNvPr>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6" name="Rectangle 48">
                <a:extLst>
                  <a:ext uri="{FF2B5EF4-FFF2-40B4-BE49-F238E27FC236}">
                    <a16:creationId xmlns:a16="http://schemas.microsoft.com/office/drawing/2014/main" id="{177D9188-B639-440D-BFAF-69CA361BCD1F}"/>
                  </a:ext>
                </a:extLst>
              </p:cNvPr>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7" name="Rectangle 49">
                <a:extLst>
                  <a:ext uri="{FF2B5EF4-FFF2-40B4-BE49-F238E27FC236}">
                    <a16:creationId xmlns:a16="http://schemas.microsoft.com/office/drawing/2014/main" id="{58D95CA3-2FE1-446F-9EFC-C6ED9F18A58D}"/>
                  </a:ext>
                </a:extLst>
              </p:cNvPr>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8" name="Rectangle 50">
                <a:extLst>
                  <a:ext uri="{FF2B5EF4-FFF2-40B4-BE49-F238E27FC236}">
                    <a16:creationId xmlns:a16="http://schemas.microsoft.com/office/drawing/2014/main" id="{BB281F8D-81BC-4AD9-B5C4-EE7AB7D71147}"/>
                  </a:ext>
                </a:extLst>
              </p:cNvPr>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19" name="Rectangle 51">
                <a:extLst>
                  <a:ext uri="{FF2B5EF4-FFF2-40B4-BE49-F238E27FC236}">
                    <a16:creationId xmlns:a16="http://schemas.microsoft.com/office/drawing/2014/main" id="{70995B97-2C8D-4C71-8BBE-2A5C74432FC8}"/>
                  </a:ext>
                </a:extLst>
              </p:cNvPr>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0" name="Rectangle 52">
                <a:extLst>
                  <a:ext uri="{FF2B5EF4-FFF2-40B4-BE49-F238E27FC236}">
                    <a16:creationId xmlns:a16="http://schemas.microsoft.com/office/drawing/2014/main" id="{746D3BA7-471E-4AFC-9866-A24FC11CFA45}"/>
                  </a:ext>
                </a:extLst>
              </p:cNvPr>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1" name="Rectangle 53">
                <a:extLst>
                  <a:ext uri="{FF2B5EF4-FFF2-40B4-BE49-F238E27FC236}">
                    <a16:creationId xmlns:a16="http://schemas.microsoft.com/office/drawing/2014/main" id="{A10F2D55-A2B3-4D6B-9FD2-2E646D91AE93}"/>
                  </a:ext>
                </a:extLst>
              </p:cNvPr>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2" name="Rectangle 54">
                <a:extLst>
                  <a:ext uri="{FF2B5EF4-FFF2-40B4-BE49-F238E27FC236}">
                    <a16:creationId xmlns:a16="http://schemas.microsoft.com/office/drawing/2014/main" id="{06CC84E8-0942-4E3F-ADB7-198DFF742E1A}"/>
                  </a:ext>
                </a:extLst>
              </p:cNvPr>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3" name="Rectangle 55">
                <a:extLst>
                  <a:ext uri="{FF2B5EF4-FFF2-40B4-BE49-F238E27FC236}">
                    <a16:creationId xmlns:a16="http://schemas.microsoft.com/office/drawing/2014/main" id="{4EBC186C-DEE1-484B-9108-4B537BF1A822}"/>
                  </a:ext>
                </a:extLst>
              </p:cNvPr>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4" name="Rectangle 56">
                <a:extLst>
                  <a:ext uri="{FF2B5EF4-FFF2-40B4-BE49-F238E27FC236}">
                    <a16:creationId xmlns:a16="http://schemas.microsoft.com/office/drawing/2014/main" id="{49846325-9207-41F2-B93D-61185B28B226}"/>
                  </a:ext>
                </a:extLst>
              </p:cNvPr>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5" name="Rectangle 57">
                <a:extLst>
                  <a:ext uri="{FF2B5EF4-FFF2-40B4-BE49-F238E27FC236}">
                    <a16:creationId xmlns:a16="http://schemas.microsoft.com/office/drawing/2014/main" id="{F40F7DCC-03DD-403F-8229-3BB9797F25D9}"/>
                  </a:ext>
                </a:extLst>
              </p:cNvPr>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6" name="Rectangle 58">
                <a:extLst>
                  <a:ext uri="{FF2B5EF4-FFF2-40B4-BE49-F238E27FC236}">
                    <a16:creationId xmlns:a16="http://schemas.microsoft.com/office/drawing/2014/main" id="{6681FF4E-6B9B-4B87-8B5F-EAF03932D116}"/>
                  </a:ext>
                </a:extLst>
              </p:cNvPr>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7" name="Rectangle 59">
                <a:extLst>
                  <a:ext uri="{FF2B5EF4-FFF2-40B4-BE49-F238E27FC236}">
                    <a16:creationId xmlns:a16="http://schemas.microsoft.com/office/drawing/2014/main" id="{DD374867-4EAB-4A93-9210-87BB7A68FF4A}"/>
                  </a:ext>
                </a:extLst>
              </p:cNvPr>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8" name="Rectangle 60">
                <a:extLst>
                  <a:ext uri="{FF2B5EF4-FFF2-40B4-BE49-F238E27FC236}">
                    <a16:creationId xmlns:a16="http://schemas.microsoft.com/office/drawing/2014/main" id="{74E56996-D274-4D6A-8004-BF7797F96F8D}"/>
                  </a:ext>
                </a:extLst>
              </p:cNvPr>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29" name="Rectangle 61">
                <a:extLst>
                  <a:ext uri="{FF2B5EF4-FFF2-40B4-BE49-F238E27FC236}">
                    <a16:creationId xmlns:a16="http://schemas.microsoft.com/office/drawing/2014/main" id="{21BA2286-EE69-4D9F-9483-474E7332B0E1}"/>
                  </a:ext>
                </a:extLst>
              </p:cNvPr>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0" name="Rectangle 62">
                <a:extLst>
                  <a:ext uri="{FF2B5EF4-FFF2-40B4-BE49-F238E27FC236}">
                    <a16:creationId xmlns:a16="http://schemas.microsoft.com/office/drawing/2014/main" id="{FF8BAE32-6656-4760-B6F0-DD7D9CC20336}"/>
                  </a:ext>
                </a:extLst>
              </p:cNvPr>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1" name="Rectangle 63">
                <a:extLst>
                  <a:ext uri="{FF2B5EF4-FFF2-40B4-BE49-F238E27FC236}">
                    <a16:creationId xmlns:a16="http://schemas.microsoft.com/office/drawing/2014/main" id="{D1DEE033-FE9A-4EE4-8F8D-6AA8BAE68797}"/>
                  </a:ext>
                </a:extLst>
              </p:cNvPr>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2" name="Rectangle 64">
                <a:extLst>
                  <a:ext uri="{FF2B5EF4-FFF2-40B4-BE49-F238E27FC236}">
                    <a16:creationId xmlns:a16="http://schemas.microsoft.com/office/drawing/2014/main" id="{0D51AD5E-9D8D-4EB5-B4C5-FCB2D9D5008A}"/>
                  </a:ext>
                </a:extLst>
              </p:cNvPr>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3" name="Rectangle 65">
                <a:extLst>
                  <a:ext uri="{FF2B5EF4-FFF2-40B4-BE49-F238E27FC236}">
                    <a16:creationId xmlns:a16="http://schemas.microsoft.com/office/drawing/2014/main" id="{93CB63BD-6850-4BFB-BC33-860BBC96BA06}"/>
                  </a:ext>
                </a:extLst>
              </p:cNvPr>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4" name="Rectangle 66">
                <a:extLst>
                  <a:ext uri="{FF2B5EF4-FFF2-40B4-BE49-F238E27FC236}">
                    <a16:creationId xmlns:a16="http://schemas.microsoft.com/office/drawing/2014/main" id="{FA10699D-1F95-47F3-B91A-0B25C565E5C8}"/>
                  </a:ext>
                </a:extLst>
              </p:cNvPr>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5" name="Rectangle 67">
                <a:extLst>
                  <a:ext uri="{FF2B5EF4-FFF2-40B4-BE49-F238E27FC236}">
                    <a16:creationId xmlns:a16="http://schemas.microsoft.com/office/drawing/2014/main" id="{0D5B1531-EA5A-4306-8273-DDB0F6C33D1C}"/>
                  </a:ext>
                </a:extLst>
              </p:cNvPr>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6" name="Rectangle 68">
                <a:extLst>
                  <a:ext uri="{FF2B5EF4-FFF2-40B4-BE49-F238E27FC236}">
                    <a16:creationId xmlns:a16="http://schemas.microsoft.com/office/drawing/2014/main" id="{B3DA6150-4C3B-4C20-8D69-3DD59D5CCF19}"/>
                  </a:ext>
                </a:extLst>
              </p:cNvPr>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7" name="Rectangle 69">
                <a:extLst>
                  <a:ext uri="{FF2B5EF4-FFF2-40B4-BE49-F238E27FC236}">
                    <a16:creationId xmlns:a16="http://schemas.microsoft.com/office/drawing/2014/main" id="{C2F47254-19C3-44E4-B476-5FACA429EB06}"/>
                  </a:ext>
                </a:extLst>
              </p:cNvPr>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8" name="Rectangle 70">
                <a:extLst>
                  <a:ext uri="{FF2B5EF4-FFF2-40B4-BE49-F238E27FC236}">
                    <a16:creationId xmlns:a16="http://schemas.microsoft.com/office/drawing/2014/main" id="{8D3CF150-5981-4357-ADD3-08B364B0FBB4}"/>
                  </a:ext>
                </a:extLst>
              </p:cNvPr>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39" name="Rectangle 71">
                <a:extLst>
                  <a:ext uri="{FF2B5EF4-FFF2-40B4-BE49-F238E27FC236}">
                    <a16:creationId xmlns:a16="http://schemas.microsoft.com/office/drawing/2014/main" id="{1EAF2E96-189D-4881-B2F4-D55B83154D69}"/>
                  </a:ext>
                </a:extLst>
              </p:cNvPr>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0" name="Rectangle 72">
                <a:extLst>
                  <a:ext uri="{FF2B5EF4-FFF2-40B4-BE49-F238E27FC236}">
                    <a16:creationId xmlns:a16="http://schemas.microsoft.com/office/drawing/2014/main" id="{FAB02B92-C2D7-4D82-BE56-D15DA16A42E1}"/>
                  </a:ext>
                </a:extLst>
              </p:cNvPr>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1" name="Rectangle 73">
                <a:extLst>
                  <a:ext uri="{FF2B5EF4-FFF2-40B4-BE49-F238E27FC236}">
                    <a16:creationId xmlns:a16="http://schemas.microsoft.com/office/drawing/2014/main" id="{59D2F94D-5562-4041-81AB-5A030D04DFD4}"/>
                  </a:ext>
                </a:extLst>
              </p:cNvPr>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2" name="Rectangle 74">
                <a:extLst>
                  <a:ext uri="{FF2B5EF4-FFF2-40B4-BE49-F238E27FC236}">
                    <a16:creationId xmlns:a16="http://schemas.microsoft.com/office/drawing/2014/main" id="{925CB34D-C6CA-4974-9594-03C42596F280}"/>
                  </a:ext>
                </a:extLst>
              </p:cNvPr>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3" name="Rectangle 75">
                <a:extLst>
                  <a:ext uri="{FF2B5EF4-FFF2-40B4-BE49-F238E27FC236}">
                    <a16:creationId xmlns:a16="http://schemas.microsoft.com/office/drawing/2014/main" id="{1C6481EF-1DE3-4955-8865-199D74C42521}"/>
                  </a:ext>
                </a:extLst>
              </p:cNvPr>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4" name="Rectangle 76">
                <a:extLst>
                  <a:ext uri="{FF2B5EF4-FFF2-40B4-BE49-F238E27FC236}">
                    <a16:creationId xmlns:a16="http://schemas.microsoft.com/office/drawing/2014/main" id="{CDDAA197-5D12-4BFD-A1D1-6B3CA85E1D84}"/>
                  </a:ext>
                </a:extLst>
              </p:cNvPr>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5" name="Rectangle 77">
                <a:extLst>
                  <a:ext uri="{FF2B5EF4-FFF2-40B4-BE49-F238E27FC236}">
                    <a16:creationId xmlns:a16="http://schemas.microsoft.com/office/drawing/2014/main" id="{E0FE5A76-9AB0-4DD1-AA8B-33D402C0894E}"/>
                  </a:ext>
                </a:extLst>
              </p:cNvPr>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6" name="Rectangle 78">
                <a:extLst>
                  <a:ext uri="{FF2B5EF4-FFF2-40B4-BE49-F238E27FC236}">
                    <a16:creationId xmlns:a16="http://schemas.microsoft.com/office/drawing/2014/main" id="{B3DFBC0E-AB6C-474D-B7B1-D8B3DF0D55A2}"/>
                  </a:ext>
                </a:extLst>
              </p:cNvPr>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7" name="Rectangle 79">
                <a:extLst>
                  <a:ext uri="{FF2B5EF4-FFF2-40B4-BE49-F238E27FC236}">
                    <a16:creationId xmlns:a16="http://schemas.microsoft.com/office/drawing/2014/main" id="{EAE573D6-BC57-4785-BB99-730D3BCC7BD8}"/>
                  </a:ext>
                </a:extLst>
              </p:cNvPr>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8" name="Rectangle 80">
                <a:extLst>
                  <a:ext uri="{FF2B5EF4-FFF2-40B4-BE49-F238E27FC236}">
                    <a16:creationId xmlns:a16="http://schemas.microsoft.com/office/drawing/2014/main" id="{994EE1F2-1C5F-4243-B650-68991044F259}"/>
                  </a:ext>
                </a:extLst>
              </p:cNvPr>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49" name="Freeform 81">
                <a:extLst>
                  <a:ext uri="{FF2B5EF4-FFF2-40B4-BE49-F238E27FC236}">
                    <a16:creationId xmlns:a16="http://schemas.microsoft.com/office/drawing/2014/main" id="{7437FE2C-37D7-4648-86C7-2254E430DB55}"/>
                  </a:ext>
                </a:extLst>
              </p:cNvPr>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250" name="Rectangle 82">
                <a:extLst>
                  <a:ext uri="{FF2B5EF4-FFF2-40B4-BE49-F238E27FC236}">
                    <a16:creationId xmlns:a16="http://schemas.microsoft.com/office/drawing/2014/main" id="{A39C47BC-175F-4EA3-BACE-2ACB30728226}"/>
                  </a:ext>
                </a:extLst>
              </p:cNvPr>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1" name="Rectangle 83">
                <a:extLst>
                  <a:ext uri="{FF2B5EF4-FFF2-40B4-BE49-F238E27FC236}">
                    <a16:creationId xmlns:a16="http://schemas.microsoft.com/office/drawing/2014/main" id="{7C6C6748-56BF-4E31-A991-2EF7F0685E3B}"/>
                  </a:ext>
                </a:extLst>
              </p:cNvPr>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2" name="Rectangle 84">
                <a:extLst>
                  <a:ext uri="{FF2B5EF4-FFF2-40B4-BE49-F238E27FC236}">
                    <a16:creationId xmlns:a16="http://schemas.microsoft.com/office/drawing/2014/main" id="{65D4885A-9E50-4D41-8E00-11F57B394B77}"/>
                  </a:ext>
                </a:extLst>
              </p:cNvPr>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3" name="Rectangle 85">
                <a:extLst>
                  <a:ext uri="{FF2B5EF4-FFF2-40B4-BE49-F238E27FC236}">
                    <a16:creationId xmlns:a16="http://schemas.microsoft.com/office/drawing/2014/main" id="{DD41F844-956B-477C-A812-C782F9EAAE77}"/>
                  </a:ext>
                </a:extLst>
              </p:cNvPr>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4" name="Rectangle 86">
                <a:extLst>
                  <a:ext uri="{FF2B5EF4-FFF2-40B4-BE49-F238E27FC236}">
                    <a16:creationId xmlns:a16="http://schemas.microsoft.com/office/drawing/2014/main" id="{59596AED-FC88-4F95-BA1D-085516570D19}"/>
                  </a:ext>
                </a:extLst>
              </p:cNvPr>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5" name="Rectangle 87">
                <a:extLst>
                  <a:ext uri="{FF2B5EF4-FFF2-40B4-BE49-F238E27FC236}">
                    <a16:creationId xmlns:a16="http://schemas.microsoft.com/office/drawing/2014/main" id="{F0950C73-57F0-4957-BB77-ECC12E998569}"/>
                  </a:ext>
                </a:extLst>
              </p:cNvPr>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6" name="Rectangle 88">
                <a:extLst>
                  <a:ext uri="{FF2B5EF4-FFF2-40B4-BE49-F238E27FC236}">
                    <a16:creationId xmlns:a16="http://schemas.microsoft.com/office/drawing/2014/main" id="{1F87F504-1E5C-4233-855A-003E337AB724}"/>
                  </a:ext>
                </a:extLst>
              </p:cNvPr>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7" name="Rectangle 89">
                <a:extLst>
                  <a:ext uri="{FF2B5EF4-FFF2-40B4-BE49-F238E27FC236}">
                    <a16:creationId xmlns:a16="http://schemas.microsoft.com/office/drawing/2014/main" id="{9A3421E3-CA91-46EA-B8B1-0F18F5AC9180}"/>
                  </a:ext>
                </a:extLst>
              </p:cNvPr>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8" name="Rectangle 90">
                <a:extLst>
                  <a:ext uri="{FF2B5EF4-FFF2-40B4-BE49-F238E27FC236}">
                    <a16:creationId xmlns:a16="http://schemas.microsoft.com/office/drawing/2014/main" id="{D6F0119F-E309-438C-BA52-DB26AD7C93A3}"/>
                  </a:ext>
                </a:extLst>
              </p:cNvPr>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59" name="Rectangle 91">
                <a:extLst>
                  <a:ext uri="{FF2B5EF4-FFF2-40B4-BE49-F238E27FC236}">
                    <a16:creationId xmlns:a16="http://schemas.microsoft.com/office/drawing/2014/main" id="{961B18F3-C925-4CF9-A9C4-B629620B0E82}"/>
                  </a:ext>
                </a:extLst>
              </p:cNvPr>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0" name="Rectangle 92">
                <a:extLst>
                  <a:ext uri="{FF2B5EF4-FFF2-40B4-BE49-F238E27FC236}">
                    <a16:creationId xmlns:a16="http://schemas.microsoft.com/office/drawing/2014/main" id="{D452CDC6-CC97-4F97-AA96-B9671EA04375}"/>
                  </a:ext>
                </a:extLst>
              </p:cNvPr>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1" name="Rectangle 93">
                <a:extLst>
                  <a:ext uri="{FF2B5EF4-FFF2-40B4-BE49-F238E27FC236}">
                    <a16:creationId xmlns:a16="http://schemas.microsoft.com/office/drawing/2014/main" id="{E513C177-19A1-4ED8-9E11-864EFEBD0BAF}"/>
                  </a:ext>
                </a:extLst>
              </p:cNvPr>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2" name="Rectangle 94">
                <a:extLst>
                  <a:ext uri="{FF2B5EF4-FFF2-40B4-BE49-F238E27FC236}">
                    <a16:creationId xmlns:a16="http://schemas.microsoft.com/office/drawing/2014/main" id="{009BAEA1-B0DE-4C84-8A41-5798081B1374}"/>
                  </a:ext>
                </a:extLst>
              </p:cNvPr>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3" name="Rectangle 95">
                <a:extLst>
                  <a:ext uri="{FF2B5EF4-FFF2-40B4-BE49-F238E27FC236}">
                    <a16:creationId xmlns:a16="http://schemas.microsoft.com/office/drawing/2014/main" id="{64BAFA9C-DBA6-4283-A7AA-0E60245A730D}"/>
                  </a:ext>
                </a:extLst>
              </p:cNvPr>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4" name="Rectangle 96">
                <a:extLst>
                  <a:ext uri="{FF2B5EF4-FFF2-40B4-BE49-F238E27FC236}">
                    <a16:creationId xmlns:a16="http://schemas.microsoft.com/office/drawing/2014/main" id="{AE04B25A-ED94-45C2-BD09-701BA2E82D5E}"/>
                  </a:ext>
                </a:extLst>
              </p:cNvPr>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5" name="Rectangle 97">
                <a:extLst>
                  <a:ext uri="{FF2B5EF4-FFF2-40B4-BE49-F238E27FC236}">
                    <a16:creationId xmlns:a16="http://schemas.microsoft.com/office/drawing/2014/main" id="{E6717195-29FC-4CEC-A13E-AEABD286503C}"/>
                  </a:ext>
                </a:extLst>
              </p:cNvPr>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6" name="Rectangle 98">
                <a:extLst>
                  <a:ext uri="{FF2B5EF4-FFF2-40B4-BE49-F238E27FC236}">
                    <a16:creationId xmlns:a16="http://schemas.microsoft.com/office/drawing/2014/main" id="{2ED272D9-AD02-413F-9FF5-408716583E46}"/>
                  </a:ext>
                </a:extLst>
              </p:cNvPr>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7" name="Rectangle 99">
                <a:extLst>
                  <a:ext uri="{FF2B5EF4-FFF2-40B4-BE49-F238E27FC236}">
                    <a16:creationId xmlns:a16="http://schemas.microsoft.com/office/drawing/2014/main" id="{2B2B854A-C9F5-42A2-8D17-4E01109E66BB}"/>
                  </a:ext>
                </a:extLst>
              </p:cNvPr>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8" name="Rectangle 100">
                <a:extLst>
                  <a:ext uri="{FF2B5EF4-FFF2-40B4-BE49-F238E27FC236}">
                    <a16:creationId xmlns:a16="http://schemas.microsoft.com/office/drawing/2014/main" id="{1403415B-EBFB-4D0A-B8E1-FFBD200BBCA9}"/>
                  </a:ext>
                </a:extLst>
              </p:cNvPr>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69" name="Rectangle 101">
                <a:extLst>
                  <a:ext uri="{FF2B5EF4-FFF2-40B4-BE49-F238E27FC236}">
                    <a16:creationId xmlns:a16="http://schemas.microsoft.com/office/drawing/2014/main" id="{9317114C-12CF-4650-98C8-F8F8ACC90926}"/>
                  </a:ext>
                </a:extLst>
              </p:cNvPr>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0" name="Rectangle 102">
                <a:extLst>
                  <a:ext uri="{FF2B5EF4-FFF2-40B4-BE49-F238E27FC236}">
                    <a16:creationId xmlns:a16="http://schemas.microsoft.com/office/drawing/2014/main" id="{A4D83AEF-A86F-49A6-9380-342F205F9F11}"/>
                  </a:ext>
                </a:extLst>
              </p:cNvPr>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1" name="Rectangle 103">
                <a:extLst>
                  <a:ext uri="{FF2B5EF4-FFF2-40B4-BE49-F238E27FC236}">
                    <a16:creationId xmlns:a16="http://schemas.microsoft.com/office/drawing/2014/main" id="{9E8CC8AA-8BCE-4252-85FF-435D8AE27A9E}"/>
                  </a:ext>
                </a:extLst>
              </p:cNvPr>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2" name="Rectangle 104">
                <a:extLst>
                  <a:ext uri="{FF2B5EF4-FFF2-40B4-BE49-F238E27FC236}">
                    <a16:creationId xmlns:a16="http://schemas.microsoft.com/office/drawing/2014/main" id="{1AB42C69-CE3E-4F8A-A191-E9BE90509997}"/>
                  </a:ext>
                </a:extLst>
              </p:cNvPr>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3" name="Rectangle 105">
                <a:extLst>
                  <a:ext uri="{FF2B5EF4-FFF2-40B4-BE49-F238E27FC236}">
                    <a16:creationId xmlns:a16="http://schemas.microsoft.com/office/drawing/2014/main" id="{A0C519AB-7E28-445E-AF28-3F7D3A934ECF}"/>
                  </a:ext>
                </a:extLst>
              </p:cNvPr>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4" name="Rectangle 106">
                <a:extLst>
                  <a:ext uri="{FF2B5EF4-FFF2-40B4-BE49-F238E27FC236}">
                    <a16:creationId xmlns:a16="http://schemas.microsoft.com/office/drawing/2014/main" id="{75501097-0082-4AE8-BA51-61882B4597ED}"/>
                  </a:ext>
                </a:extLst>
              </p:cNvPr>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5" name="Rectangle 107">
                <a:extLst>
                  <a:ext uri="{FF2B5EF4-FFF2-40B4-BE49-F238E27FC236}">
                    <a16:creationId xmlns:a16="http://schemas.microsoft.com/office/drawing/2014/main" id="{310B693D-7F2D-4C00-885A-69613281D9EC}"/>
                  </a:ext>
                </a:extLst>
              </p:cNvPr>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6" name="Rectangle 108">
                <a:extLst>
                  <a:ext uri="{FF2B5EF4-FFF2-40B4-BE49-F238E27FC236}">
                    <a16:creationId xmlns:a16="http://schemas.microsoft.com/office/drawing/2014/main" id="{0EBC56DB-52BA-4C8E-AE22-D66BB5AD4E01}"/>
                  </a:ext>
                </a:extLst>
              </p:cNvPr>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7" name="Rectangle 109">
                <a:extLst>
                  <a:ext uri="{FF2B5EF4-FFF2-40B4-BE49-F238E27FC236}">
                    <a16:creationId xmlns:a16="http://schemas.microsoft.com/office/drawing/2014/main" id="{866470B9-9798-4495-88DB-F21A15D92685}"/>
                  </a:ext>
                </a:extLst>
              </p:cNvPr>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8" name="Rectangle 110">
                <a:extLst>
                  <a:ext uri="{FF2B5EF4-FFF2-40B4-BE49-F238E27FC236}">
                    <a16:creationId xmlns:a16="http://schemas.microsoft.com/office/drawing/2014/main" id="{B1C0C8C8-6DF8-4CF9-8D55-B0AB6FF82CF8}"/>
                  </a:ext>
                </a:extLst>
              </p:cNvPr>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79" name="Rectangle 111">
                <a:extLst>
                  <a:ext uri="{FF2B5EF4-FFF2-40B4-BE49-F238E27FC236}">
                    <a16:creationId xmlns:a16="http://schemas.microsoft.com/office/drawing/2014/main" id="{260FCA1B-D704-4A02-A937-D5E55C740562}"/>
                  </a:ext>
                </a:extLst>
              </p:cNvPr>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0" name="Rectangle 112">
                <a:extLst>
                  <a:ext uri="{FF2B5EF4-FFF2-40B4-BE49-F238E27FC236}">
                    <a16:creationId xmlns:a16="http://schemas.microsoft.com/office/drawing/2014/main" id="{4551BA6B-5D46-41C1-99B4-D22663349022}"/>
                  </a:ext>
                </a:extLst>
              </p:cNvPr>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1" name="Rectangle 113">
                <a:extLst>
                  <a:ext uri="{FF2B5EF4-FFF2-40B4-BE49-F238E27FC236}">
                    <a16:creationId xmlns:a16="http://schemas.microsoft.com/office/drawing/2014/main" id="{23E4E8C3-074A-4E93-ACB5-B6EDC1AADECA}"/>
                  </a:ext>
                </a:extLst>
              </p:cNvPr>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2" name="Rectangle 114">
                <a:extLst>
                  <a:ext uri="{FF2B5EF4-FFF2-40B4-BE49-F238E27FC236}">
                    <a16:creationId xmlns:a16="http://schemas.microsoft.com/office/drawing/2014/main" id="{4CC77D43-E1AD-4D5B-9252-B2234EA51F05}"/>
                  </a:ext>
                </a:extLst>
              </p:cNvPr>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3" name="Rectangle 115">
                <a:extLst>
                  <a:ext uri="{FF2B5EF4-FFF2-40B4-BE49-F238E27FC236}">
                    <a16:creationId xmlns:a16="http://schemas.microsoft.com/office/drawing/2014/main" id="{79B739CD-DE16-436D-BC59-44395E82BE08}"/>
                  </a:ext>
                </a:extLst>
              </p:cNvPr>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4" name="Rectangle 116">
                <a:extLst>
                  <a:ext uri="{FF2B5EF4-FFF2-40B4-BE49-F238E27FC236}">
                    <a16:creationId xmlns:a16="http://schemas.microsoft.com/office/drawing/2014/main" id="{2BCFB7D0-F94D-4E07-8F16-946D3B37188E}"/>
                  </a:ext>
                </a:extLst>
              </p:cNvPr>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5" name="Rectangle 117">
                <a:extLst>
                  <a:ext uri="{FF2B5EF4-FFF2-40B4-BE49-F238E27FC236}">
                    <a16:creationId xmlns:a16="http://schemas.microsoft.com/office/drawing/2014/main" id="{7D22E540-FF9C-4D2F-A859-A2ED36158905}"/>
                  </a:ext>
                </a:extLst>
              </p:cNvPr>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6" name="Rectangle 118">
                <a:extLst>
                  <a:ext uri="{FF2B5EF4-FFF2-40B4-BE49-F238E27FC236}">
                    <a16:creationId xmlns:a16="http://schemas.microsoft.com/office/drawing/2014/main" id="{2220863F-16D0-4B1C-8935-E542BB9A627F}"/>
                  </a:ext>
                </a:extLst>
              </p:cNvPr>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7" name="Rectangle 119">
                <a:extLst>
                  <a:ext uri="{FF2B5EF4-FFF2-40B4-BE49-F238E27FC236}">
                    <a16:creationId xmlns:a16="http://schemas.microsoft.com/office/drawing/2014/main" id="{547C642D-84A5-4604-A11D-556210C524CA}"/>
                  </a:ext>
                </a:extLst>
              </p:cNvPr>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8" name="Rectangle 120">
                <a:extLst>
                  <a:ext uri="{FF2B5EF4-FFF2-40B4-BE49-F238E27FC236}">
                    <a16:creationId xmlns:a16="http://schemas.microsoft.com/office/drawing/2014/main" id="{A9A883DF-4A80-4B10-9F88-95378C20F396}"/>
                  </a:ext>
                </a:extLst>
              </p:cNvPr>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89" name="Rectangle 121">
                <a:extLst>
                  <a:ext uri="{FF2B5EF4-FFF2-40B4-BE49-F238E27FC236}">
                    <a16:creationId xmlns:a16="http://schemas.microsoft.com/office/drawing/2014/main" id="{F9694CF0-2AE2-46B8-901F-82C27608CD57}"/>
                  </a:ext>
                </a:extLst>
              </p:cNvPr>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0" name="Rectangle 122">
                <a:extLst>
                  <a:ext uri="{FF2B5EF4-FFF2-40B4-BE49-F238E27FC236}">
                    <a16:creationId xmlns:a16="http://schemas.microsoft.com/office/drawing/2014/main" id="{C6EB7E56-7E2C-42B7-8CF3-E32EDD25F6C3}"/>
                  </a:ext>
                </a:extLst>
              </p:cNvPr>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1" name="Rectangle 123">
                <a:extLst>
                  <a:ext uri="{FF2B5EF4-FFF2-40B4-BE49-F238E27FC236}">
                    <a16:creationId xmlns:a16="http://schemas.microsoft.com/office/drawing/2014/main" id="{268C2333-8DB0-4DA5-B0DF-E8A958519573}"/>
                  </a:ext>
                </a:extLst>
              </p:cNvPr>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2" name="Rectangle 124">
                <a:extLst>
                  <a:ext uri="{FF2B5EF4-FFF2-40B4-BE49-F238E27FC236}">
                    <a16:creationId xmlns:a16="http://schemas.microsoft.com/office/drawing/2014/main" id="{29F21960-5FF9-4A12-A4FA-D7FC429740B4}"/>
                  </a:ext>
                </a:extLst>
              </p:cNvPr>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3" name="Rectangle 125">
                <a:extLst>
                  <a:ext uri="{FF2B5EF4-FFF2-40B4-BE49-F238E27FC236}">
                    <a16:creationId xmlns:a16="http://schemas.microsoft.com/office/drawing/2014/main" id="{F2C15AA1-CBCA-4B80-B498-1BF499F07395}"/>
                  </a:ext>
                </a:extLst>
              </p:cNvPr>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4" name="Rectangle 126">
                <a:extLst>
                  <a:ext uri="{FF2B5EF4-FFF2-40B4-BE49-F238E27FC236}">
                    <a16:creationId xmlns:a16="http://schemas.microsoft.com/office/drawing/2014/main" id="{03297FAA-6A66-4681-B1A5-A49FFCBC34AE}"/>
                  </a:ext>
                </a:extLst>
              </p:cNvPr>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5" name="Rectangle 127">
                <a:extLst>
                  <a:ext uri="{FF2B5EF4-FFF2-40B4-BE49-F238E27FC236}">
                    <a16:creationId xmlns:a16="http://schemas.microsoft.com/office/drawing/2014/main" id="{9F8B8B3B-6AAF-4311-A192-87124194E9EE}"/>
                  </a:ext>
                </a:extLst>
              </p:cNvPr>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6" name="Rectangle 128">
                <a:extLst>
                  <a:ext uri="{FF2B5EF4-FFF2-40B4-BE49-F238E27FC236}">
                    <a16:creationId xmlns:a16="http://schemas.microsoft.com/office/drawing/2014/main" id="{8B709AFD-1F90-4493-8E99-0418BF2EE8D0}"/>
                  </a:ext>
                </a:extLst>
              </p:cNvPr>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7" name="Rectangle 129">
                <a:extLst>
                  <a:ext uri="{FF2B5EF4-FFF2-40B4-BE49-F238E27FC236}">
                    <a16:creationId xmlns:a16="http://schemas.microsoft.com/office/drawing/2014/main" id="{4715D61D-BE05-4B1E-81F8-13E8B87FC646}"/>
                  </a:ext>
                </a:extLst>
              </p:cNvPr>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8" name="Rectangle 130">
                <a:extLst>
                  <a:ext uri="{FF2B5EF4-FFF2-40B4-BE49-F238E27FC236}">
                    <a16:creationId xmlns:a16="http://schemas.microsoft.com/office/drawing/2014/main" id="{D94F5A2E-034B-461B-9765-705A8A76901E}"/>
                  </a:ext>
                </a:extLst>
              </p:cNvPr>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99" name="Rectangle 131">
                <a:extLst>
                  <a:ext uri="{FF2B5EF4-FFF2-40B4-BE49-F238E27FC236}">
                    <a16:creationId xmlns:a16="http://schemas.microsoft.com/office/drawing/2014/main" id="{5870BA09-A316-479E-AC0F-7244B24FEC9F}"/>
                  </a:ext>
                </a:extLst>
              </p:cNvPr>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0" name="Rectangle 132">
                <a:extLst>
                  <a:ext uri="{FF2B5EF4-FFF2-40B4-BE49-F238E27FC236}">
                    <a16:creationId xmlns:a16="http://schemas.microsoft.com/office/drawing/2014/main" id="{EA6185CF-5096-4A07-81BD-A6959694B52C}"/>
                  </a:ext>
                </a:extLst>
              </p:cNvPr>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1" name="Rectangle 133">
                <a:extLst>
                  <a:ext uri="{FF2B5EF4-FFF2-40B4-BE49-F238E27FC236}">
                    <a16:creationId xmlns:a16="http://schemas.microsoft.com/office/drawing/2014/main" id="{C43E7003-8CB6-432A-A64B-254AA4DB96CC}"/>
                  </a:ext>
                </a:extLst>
              </p:cNvPr>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2" name="Rectangle 134">
                <a:extLst>
                  <a:ext uri="{FF2B5EF4-FFF2-40B4-BE49-F238E27FC236}">
                    <a16:creationId xmlns:a16="http://schemas.microsoft.com/office/drawing/2014/main" id="{2C70D83D-A2F6-4B20-8364-75383A886565}"/>
                  </a:ext>
                </a:extLst>
              </p:cNvPr>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3" name="Rectangle 135">
                <a:extLst>
                  <a:ext uri="{FF2B5EF4-FFF2-40B4-BE49-F238E27FC236}">
                    <a16:creationId xmlns:a16="http://schemas.microsoft.com/office/drawing/2014/main" id="{7A927FAC-61C4-45FF-8028-DFECFAB17E69}"/>
                  </a:ext>
                </a:extLst>
              </p:cNvPr>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4" name="Rectangle 136">
                <a:extLst>
                  <a:ext uri="{FF2B5EF4-FFF2-40B4-BE49-F238E27FC236}">
                    <a16:creationId xmlns:a16="http://schemas.microsoft.com/office/drawing/2014/main" id="{5EAF343D-2AB6-4834-9C31-7628FCF91822}"/>
                  </a:ext>
                </a:extLst>
              </p:cNvPr>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5" name="Rectangle 137">
                <a:extLst>
                  <a:ext uri="{FF2B5EF4-FFF2-40B4-BE49-F238E27FC236}">
                    <a16:creationId xmlns:a16="http://schemas.microsoft.com/office/drawing/2014/main" id="{D7CB8440-09FC-4B0D-9688-63224EBC4625}"/>
                  </a:ext>
                </a:extLst>
              </p:cNvPr>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06" name="Freeform 138">
                <a:extLst>
                  <a:ext uri="{FF2B5EF4-FFF2-40B4-BE49-F238E27FC236}">
                    <a16:creationId xmlns:a16="http://schemas.microsoft.com/office/drawing/2014/main" id="{66FFAF09-27F7-4BEC-AFE0-B4738FAF2FC1}"/>
                  </a:ext>
                </a:extLst>
              </p:cNvPr>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07" name="Freeform 139">
                <a:extLst>
                  <a:ext uri="{FF2B5EF4-FFF2-40B4-BE49-F238E27FC236}">
                    <a16:creationId xmlns:a16="http://schemas.microsoft.com/office/drawing/2014/main" id="{CA0C0903-757B-4E35-9375-C5ADD966CCDC}"/>
                  </a:ext>
                </a:extLst>
              </p:cNvPr>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08" name="Freeform 140">
                <a:extLst>
                  <a:ext uri="{FF2B5EF4-FFF2-40B4-BE49-F238E27FC236}">
                    <a16:creationId xmlns:a16="http://schemas.microsoft.com/office/drawing/2014/main" id="{4BD5B447-E592-47A7-A9A5-1A759575F5D7}"/>
                  </a:ext>
                </a:extLst>
              </p:cNvPr>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09" name="Freeform 141">
                <a:extLst>
                  <a:ext uri="{FF2B5EF4-FFF2-40B4-BE49-F238E27FC236}">
                    <a16:creationId xmlns:a16="http://schemas.microsoft.com/office/drawing/2014/main" id="{D3C8360E-5C25-4B66-A855-D5857AB71E9B}"/>
                  </a:ext>
                </a:extLst>
              </p:cNvPr>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0" name="Freeform 142">
                <a:extLst>
                  <a:ext uri="{FF2B5EF4-FFF2-40B4-BE49-F238E27FC236}">
                    <a16:creationId xmlns:a16="http://schemas.microsoft.com/office/drawing/2014/main" id="{8F829EE0-430A-4509-8B9F-96FBBE14C5C7}"/>
                  </a:ext>
                </a:extLst>
              </p:cNvPr>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1" name="Freeform 143">
                <a:extLst>
                  <a:ext uri="{FF2B5EF4-FFF2-40B4-BE49-F238E27FC236}">
                    <a16:creationId xmlns:a16="http://schemas.microsoft.com/office/drawing/2014/main" id="{07550191-6DAF-4811-9F3C-6A4EA321224C}"/>
                  </a:ext>
                </a:extLst>
              </p:cNvPr>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2" name="Freeform 144">
                <a:extLst>
                  <a:ext uri="{FF2B5EF4-FFF2-40B4-BE49-F238E27FC236}">
                    <a16:creationId xmlns:a16="http://schemas.microsoft.com/office/drawing/2014/main" id="{0889B717-0A61-40CC-A227-7CCDED6AAAE2}"/>
                  </a:ext>
                </a:extLst>
              </p:cNvPr>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3" name="Freeform 145">
                <a:extLst>
                  <a:ext uri="{FF2B5EF4-FFF2-40B4-BE49-F238E27FC236}">
                    <a16:creationId xmlns:a16="http://schemas.microsoft.com/office/drawing/2014/main" id="{5E04E6E5-B99E-4F14-B1D0-69924E5F8E99}"/>
                  </a:ext>
                </a:extLst>
              </p:cNvPr>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4" name="Freeform 146">
                <a:extLst>
                  <a:ext uri="{FF2B5EF4-FFF2-40B4-BE49-F238E27FC236}">
                    <a16:creationId xmlns:a16="http://schemas.microsoft.com/office/drawing/2014/main" id="{D4A0FA9D-D1BF-479B-BADD-41E2C87F81F9}"/>
                  </a:ext>
                </a:extLst>
              </p:cNvPr>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315" name="Rectangle 147">
                <a:extLst>
                  <a:ext uri="{FF2B5EF4-FFF2-40B4-BE49-F238E27FC236}">
                    <a16:creationId xmlns:a16="http://schemas.microsoft.com/office/drawing/2014/main" id="{5C1D1B00-7BDA-4DFF-A12C-04FDEBC3552B}"/>
                  </a:ext>
                </a:extLst>
              </p:cNvPr>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16" name="Rectangle 148">
                <a:extLst>
                  <a:ext uri="{FF2B5EF4-FFF2-40B4-BE49-F238E27FC236}">
                    <a16:creationId xmlns:a16="http://schemas.microsoft.com/office/drawing/2014/main" id="{0EB4DF89-E3B3-4A37-A47B-F8659A97F875}"/>
                  </a:ext>
                </a:extLst>
              </p:cNvPr>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17" name="Freeform 149">
                <a:extLst>
                  <a:ext uri="{FF2B5EF4-FFF2-40B4-BE49-F238E27FC236}">
                    <a16:creationId xmlns:a16="http://schemas.microsoft.com/office/drawing/2014/main" id="{39640A43-A5B5-4501-A99E-002C37CDAD0E}"/>
                  </a:ext>
                </a:extLst>
              </p:cNvPr>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18" name="Freeform 150">
                <a:extLst>
                  <a:ext uri="{FF2B5EF4-FFF2-40B4-BE49-F238E27FC236}">
                    <a16:creationId xmlns:a16="http://schemas.microsoft.com/office/drawing/2014/main" id="{7AE94EE3-F74D-4F7C-9ACF-A636A5E47EB1}"/>
                  </a:ext>
                </a:extLst>
              </p:cNvPr>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319" name="Freeform 151">
                <a:extLst>
                  <a:ext uri="{FF2B5EF4-FFF2-40B4-BE49-F238E27FC236}">
                    <a16:creationId xmlns:a16="http://schemas.microsoft.com/office/drawing/2014/main" id="{FE63E18A-9AA3-41A6-A0C9-020BC19A24B5}"/>
                  </a:ext>
                </a:extLst>
              </p:cNvPr>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7320" name="Oval 152">
                <a:extLst>
                  <a:ext uri="{FF2B5EF4-FFF2-40B4-BE49-F238E27FC236}">
                    <a16:creationId xmlns:a16="http://schemas.microsoft.com/office/drawing/2014/main" id="{63AB59BB-3D53-4D5A-BC07-02D78B9FE0C8}"/>
                  </a:ext>
                </a:extLst>
              </p:cNvPr>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sp>
        <p:nvSpPr>
          <p:cNvPr id="7321" name="Rectangle 153">
            <a:extLst>
              <a:ext uri="{FF2B5EF4-FFF2-40B4-BE49-F238E27FC236}">
                <a16:creationId xmlns:a16="http://schemas.microsoft.com/office/drawing/2014/main" id="{1F6B33F9-EC70-488F-B118-ACC42A1FC128}"/>
              </a:ext>
            </a:extLst>
          </p:cNvPr>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altLang="en-US" noProof="0"/>
              <a:t>Click to edit Master title style</a:t>
            </a:r>
          </a:p>
        </p:txBody>
      </p:sp>
      <p:sp>
        <p:nvSpPr>
          <p:cNvPr id="7322" name="Rectangle 154">
            <a:extLst>
              <a:ext uri="{FF2B5EF4-FFF2-40B4-BE49-F238E27FC236}">
                <a16:creationId xmlns:a16="http://schemas.microsoft.com/office/drawing/2014/main" id="{3B2BB1BF-9F84-4348-AC1E-FAAE0CD11C00}"/>
              </a:ext>
            </a:extLst>
          </p:cNvPr>
          <p:cNvSpPr>
            <a:spLocks noGrp="1" noChangeArrowheads="1"/>
          </p:cNvSpPr>
          <p:nvPr>
            <p:ph type="subTitle" sz="quarter" idx="1"/>
          </p:nvPr>
        </p:nvSpPr>
        <p:spPr>
          <a:xfrm>
            <a:off x="1371600" y="3886200"/>
            <a:ext cx="6400800" cy="1752600"/>
          </a:xfrm>
        </p:spPr>
        <p:txBody>
          <a:bodyPr/>
          <a:lstStyle>
            <a:lvl1pPr marL="0" indent="0" algn="ctr">
              <a:buFont typeface="Arial" panose="020B0604020202020204" pitchFamily="34" charset="0"/>
              <a:buNone/>
              <a:defRPr/>
            </a:lvl1pPr>
          </a:lstStyle>
          <a:p>
            <a:pPr lvl="0"/>
            <a:r>
              <a:rPr lang="en-US" altLang="en-US" noProof="0"/>
              <a:t>Click to edit Master subtitle style</a:t>
            </a:r>
          </a:p>
        </p:txBody>
      </p:sp>
      <p:sp>
        <p:nvSpPr>
          <p:cNvPr id="7323" name="Rectangle 155">
            <a:extLst>
              <a:ext uri="{FF2B5EF4-FFF2-40B4-BE49-F238E27FC236}">
                <a16:creationId xmlns:a16="http://schemas.microsoft.com/office/drawing/2014/main" id="{5E139AF0-C37E-4FB8-B63C-39FE0F9C320E}"/>
              </a:ext>
            </a:extLst>
          </p:cNvPr>
          <p:cNvSpPr>
            <a:spLocks noGrp="1" noChangeArrowheads="1"/>
          </p:cNvSpPr>
          <p:nvPr>
            <p:ph type="dt" sz="quarter" idx="2"/>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endParaRPr lang="en-US" altLang="en-US"/>
          </a:p>
        </p:txBody>
      </p:sp>
      <p:sp>
        <p:nvSpPr>
          <p:cNvPr id="7324" name="Rectangle 156">
            <a:extLst>
              <a:ext uri="{FF2B5EF4-FFF2-40B4-BE49-F238E27FC236}">
                <a16:creationId xmlns:a16="http://schemas.microsoft.com/office/drawing/2014/main" id="{FBE8C02F-2C36-4557-B2DE-BBA18C7D5617}"/>
              </a:ext>
            </a:extLst>
          </p:cNvPr>
          <p:cNvSpPr>
            <a:spLocks noGrp="1" noChangeArrowheads="1"/>
          </p:cNvSpPr>
          <p:nvPr>
            <p:ph type="ftr" sz="quarter" idx="3"/>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endParaRPr lang="en-US" altLang="en-US"/>
          </a:p>
        </p:txBody>
      </p:sp>
      <p:sp>
        <p:nvSpPr>
          <p:cNvPr id="7325" name="Rectangle 157">
            <a:extLst>
              <a:ext uri="{FF2B5EF4-FFF2-40B4-BE49-F238E27FC236}">
                <a16:creationId xmlns:a16="http://schemas.microsoft.com/office/drawing/2014/main" id="{A4CC68FC-DE48-4E87-BC89-05D084E37DE6}"/>
              </a:ext>
            </a:extLst>
          </p:cNvPr>
          <p:cNvSpPr>
            <a:spLocks noGrp="1" noChangeArrowheads="1"/>
          </p:cNvSpPr>
          <p:nvPr>
            <p:ph type="sldNum" sz="quarter" idx="4"/>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fld id="{FD65A3E0-CE51-4CBF-B94A-28A08E53E55E}" type="slidenum">
              <a:rPr lang="en-US" altLang="en-US"/>
              <a:pPr/>
              <a:t>‹#›</a:t>
            </a:fld>
            <a:endParaRPr lang="en-US" alt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321"/>
                                        </p:tgtEl>
                                        <p:attrNameLst>
                                          <p:attrName>style.visibility</p:attrName>
                                        </p:attrNameLst>
                                      </p:cBhvr>
                                      <p:to>
                                        <p:strVal val="visible"/>
                                      </p:to>
                                    </p:set>
                                    <p:anim calcmode="lin" valueType="num">
                                      <p:cBhvr>
                                        <p:cTn id="7" dur="1000" fill="hold"/>
                                        <p:tgtEl>
                                          <p:spTgt spid="7321"/>
                                        </p:tgtEl>
                                        <p:attrNameLst>
                                          <p:attrName>ppt_x</p:attrName>
                                        </p:attrNameLst>
                                      </p:cBhvr>
                                      <p:tavLst>
                                        <p:tav tm="0">
                                          <p:val>
                                            <p:strVal val="#ppt_x-.2"/>
                                          </p:val>
                                        </p:tav>
                                        <p:tav tm="100000">
                                          <p:val>
                                            <p:strVal val="#ppt_x"/>
                                          </p:val>
                                        </p:tav>
                                      </p:tavLst>
                                    </p:anim>
                                    <p:anim calcmode="lin" valueType="num">
                                      <p:cBhvr>
                                        <p:cTn id="8" dur="1000" fill="hold"/>
                                        <p:tgtEl>
                                          <p:spTgt spid="7321"/>
                                        </p:tgtEl>
                                        <p:attrNameLst>
                                          <p:attrName>ppt_y</p:attrName>
                                        </p:attrNameLst>
                                      </p:cBhvr>
                                      <p:tavLst>
                                        <p:tav tm="0">
                                          <p:val>
                                            <p:strVal val="#ppt_y"/>
                                          </p:val>
                                        </p:tav>
                                        <p:tav tm="100000">
                                          <p:val>
                                            <p:strVal val="#ppt_y"/>
                                          </p:val>
                                        </p:tav>
                                      </p:tavLst>
                                    </p:anim>
                                    <p:animEffect transition="in" filter="wipe(right)" prLst="gradientSize: 0.1">
                                      <p:cBhvr>
                                        <p:cTn id="9" dur="1000"/>
                                        <p:tgtEl>
                                          <p:spTgt spid="7321"/>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7322">
                                            <p:txEl>
                                              <p:pRg st="0" end="0"/>
                                            </p:txEl>
                                          </p:spTgt>
                                        </p:tgtEl>
                                        <p:attrNameLst>
                                          <p:attrName>style.visibility</p:attrName>
                                        </p:attrNameLst>
                                      </p:cBhvr>
                                      <p:to>
                                        <p:strVal val="visible"/>
                                      </p:to>
                                    </p:set>
                                    <p:animEffect transition="in" filter="fade">
                                      <p:cBhvr>
                                        <p:cTn id="14" dur="500"/>
                                        <p:tgtEl>
                                          <p:spTgt spid="7322">
                                            <p:txEl>
                                              <p:pRg st="0" end="0"/>
                                            </p:txEl>
                                          </p:spTgt>
                                        </p:tgtEl>
                                      </p:cBhvr>
                                    </p:animEffect>
                                    <p:anim calcmode="lin" valueType="num">
                                      <p:cBhvr>
                                        <p:cTn id="15" dur="500" fill="hold"/>
                                        <p:tgtEl>
                                          <p:spTgt spid="7322">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7322">
                                            <p:txEl>
                                              <p:pRg st="0" end="0"/>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21" grpId="0"/>
      <p:bldP spid="7322" grpId="0" build="p">
        <p:tmplLst>
          <p:tmpl lvl="1">
            <p:tnLst>
              <p:par>
                <p:cTn presetID="44" presetClass="entr" presetSubtype="0" fill="hold" nodeType="clickEffect">
                  <p:stCondLst>
                    <p:cond delay="0"/>
                  </p:stCondLst>
                  <p:childTnLst>
                    <p:set>
                      <p:cBhvr>
                        <p:cTn dur="1" fill="hold">
                          <p:stCondLst>
                            <p:cond delay="0"/>
                          </p:stCondLst>
                        </p:cTn>
                        <p:tgtEl>
                          <p:spTgt spid="7322"/>
                        </p:tgtEl>
                        <p:attrNameLst>
                          <p:attrName>style.visibility</p:attrName>
                        </p:attrNameLst>
                      </p:cBhvr>
                      <p:to>
                        <p:strVal val="visible"/>
                      </p:to>
                    </p:set>
                    <p:animEffect transition="in" filter="fade">
                      <p:cBhvr>
                        <p:cTn dur="500"/>
                        <p:tgtEl>
                          <p:spTgt spid="7322"/>
                        </p:tgtEl>
                      </p:cBhvr>
                    </p:animEffect>
                    <p:anim calcmode="lin" valueType="num">
                      <p:cBhvr>
                        <p:cTn dur="500" fill="hold"/>
                        <p:tgtEl>
                          <p:spTgt spid="7322"/>
                        </p:tgtEl>
                        <p:attrNameLst>
                          <p:attrName>ppt_x</p:attrName>
                        </p:attrNameLst>
                      </p:cBhvr>
                      <p:tavLst>
                        <p:tav tm="0">
                          <p:val>
                            <p:strVal val="#ppt_x"/>
                          </p:val>
                        </p:tav>
                        <p:tav tm="100000">
                          <p:val>
                            <p:strVal val="#ppt_x"/>
                          </p:val>
                        </p:tav>
                      </p:tavLst>
                    </p:anim>
                    <p:anim calcmode="lin" valueType="num">
                      <p:cBhvr>
                        <p:cTn dur="500" fill="hold"/>
                        <p:tgtEl>
                          <p:spTgt spid="7322"/>
                        </p:tgtEl>
                        <p:attrNameLst>
                          <p:attrName>ppt_y</p:attrName>
                        </p:attrNameLst>
                      </p:cBhvr>
                      <p:tavLst>
                        <p:tav tm="0">
                          <p:val>
                            <p:strVal val="#ppt_y+.05"/>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951F9-48BB-43D7-864A-1D5BC241EF0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633DF9-FD36-4D9F-8A9F-0EE7E6F22A6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8A1141-695C-425F-8014-0D8AA89E58F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37EEB20-4F23-4BE1-BA96-5FB657C3DDD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6229FF9-A843-4221-859B-3F70D9C1E2C2}"/>
              </a:ext>
            </a:extLst>
          </p:cNvPr>
          <p:cNvSpPr>
            <a:spLocks noGrp="1"/>
          </p:cNvSpPr>
          <p:nvPr>
            <p:ph type="sldNum" sz="quarter" idx="12"/>
          </p:nvPr>
        </p:nvSpPr>
        <p:spPr/>
        <p:txBody>
          <a:bodyPr/>
          <a:lstStyle>
            <a:lvl1pPr>
              <a:defRPr/>
            </a:lvl1pPr>
          </a:lstStyle>
          <a:p>
            <a:fld id="{14AE6973-8017-40F6-979B-A0721FC45459}" type="slidenum">
              <a:rPr lang="en-US" altLang="en-US"/>
              <a:pPr/>
              <a:t>‹#›</a:t>
            </a:fld>
            <a:endParaRPr lang="en-US" altLang="en-US"/>
          </a:p>
        </p:txBody>
      </p:sp>
    </p:spTree>
    <p:extLst>
      <p:ext uri="{BB962C8B-B14F-4D97-AF65-F5344CB8AC3E}">
        <p14:creationId xmlns:p14="http://schemas.microsoft.com/office/powerpoint/2010/main" val="2343344539"/>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410765D-7B1F-451C-9456-8A44754954BE}"/>
              </a:ext>
            </a:extLst>
          </p:cNvPr>
          <p:cNvSpPr>
            <a:spLocks noGrp="1"/>
          </p:cNvSpPr>
          <p:nvPr>
            <p:ph type="title" orient="vert"/>
          </p:nvPr>
        </p:nvSpPr>
        <p:spPr>
          <a:xfrm>
            <a:off x="6707188" y="228600"/>
            <a:ext cx="2135187" cy="58705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CF6B0E-97DA-4C79-87C4-61CC6CC85A2C}"/>
              </a:ext>
            </a:extLst>
          </p:cNvPr>
          <p:cNvSpPr>
            <a:spLocks noGrp="1"/>
          </p:cNvSpPr>
          <p:nvPr>
            <p:ph type="body" orient="vert" idx="1"/>
          </p:nvPr>
        </p:nvSpPr>
        <p:spPr>
          <a:xfrm>
            <a:off x="301625" y="228600"/>
            <a:ext cx="6253163" cy="58705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70E151-3E73-4637-B7E1-A06478938B11}"/>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DA9FDA1-BC02-4BD9-BFA7-EA3E55EAAF5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DBCD17F-0E19-4085-A566-AE5C1D9B218B}"/>
              </a:ext>
            </a:extLst>
          </p:cNvPr>
          <p:cNvSpPr>
            <a:spLocks noGrp="1"/>
          </p:cNvSpPr>
          <p:nvPr>
            <p:ph type="sldNum" sz="quarter" idx="12"/>
          </p:nvPr>
        </p:nvSpPr>
        <p:spPr/>
        <p:txBody>
          <a:bodyPr/>
          <a:lstStyle>
            <a:lvl1pPr>
              <a:defRPr/>
            </a:lvl1pPr>
          </a:lstStyle>
          <a:p>
            <a:fld id="{7FEE4397-C192-4E14-B443-D6FCA8E882E8}" type="slidenum">
              <a:rPr lang="en-US" altLang="en-US"/>
              <a:pPr/>
              <a:t>‹#›</a:t>
            </a:fld>
            <a:endParaRPr lang="en-US" altLang="en-US"/>
          </a:p>
        </p:txBody>
      </p:sp>
    </p:spTree>
    <p:extLst>
      <p:ext uri="{BB962C8B-B14F-4D97-AF65-F5344CB8AC3E}">
        <p14:creationId xmlns:p14="http://schemas.microsoft.com/office/powerpoint/2010/main" val="178003818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66DF99-BE6F-4A82-A1CA-C56E65EA77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753E0D-A485-442D-9E2C-C7CA16640D1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D4032F-8EB3-45B3-A8C7-0D3CB9081AC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EC89327-C8A4-4B77-A4A7-3F22C35B492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D2308E1-5466-421D-8F37-391D66E895B8}"/>
              </a:ext>
            </a:extLst>
          </p:cNvPr>
          <p:cNvSpPr>
            <a:spLocks noGrp="1"/>
          </p:cNvSpPr>
          <p:nvPr>
            <p:ph type="sldNum" sz="quarter" idx="12"/>
          </p:nvPr>
        </p:nvSpPr>
        <p:spPr/>
        <p:txBody>
          <a:bodyPr/>
          <a:lstStyle>
            <a:lvl1pPr>
              <a:defRPr/>
            </a:lvl1pPr>
          </a:lstStyle>
          <a:p>
            <a:fld id="{21BB045A-1239-4961-8EF5-CF0B7FADE006}" type="slidenum">
              <a:rPr lang="en-US" altLang="en-US"/>
              <a:pPr/>
              <a:t>‹#›</a:t>
            </a:fld>
            <a:endParaRPr lang="en-US" altLang="en-US"/>
          </a:p>
        </p:txBody>
      </p:sp>
    </p:spTree>
    <p:extLst>
      <p:ext uri="{BB962C8B-B14F-4D97-AF65-F5344CB8AC3E}">
        <p14:creationId xmlns:p14="http://schemas.microsoft.com/office/powerpoint/2010/main" val="362269359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CB1FC4-DC96-4D23-8489-FD8C172683F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95B1BA2-24A4-4335-8F32-147EF74D8850}"/>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id="{3783104F-A397-42F2-B349-8AA82505160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A9E5F6B-1E33-4C95-9803-C6578F56BE5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954598D-F240-4F2D-BCB4-3794EAFB5C86}"/>
              </a:ext>
            </a:extLst>
          </p:cNvPr>
          <p:cNvSpPr>
            <a:spLocks noGrp="1"/>
          </p:cNvSpPr>
          <p:nvPr>
            <p:ph type="sldNum" sz="quarter" idx="12"/>
          </p:nvPr>
        </p:nvSpPr>
        <p:spPr/>
        <p:txBody>
          <a:bodyPr/>
          <a:lstStyle>
            <a:lvl1pPr>
              <a:defRPr/>
            </a:lvl1pPr>
          </a:lstStyle>
          <a:p>
            <a:fld id="{B7CB88B3-4675-4EC8-8938-F91B44244BBF}" type="slidenum">
              <a:rPr lang="en-US" altLang="en-US"/>
              <a:pPr/>
              <a:t>‹#›</a:t>
            </a:fld>
            <a:endParaRPr lang="en-US" altLang="en-US"/>
          </a:p>
        </p:txBody>
      </p:sp>
    </p:spTree>
    <p:extLst>
      <p:ext uri="{BB962C8B-B14F-4D97-AF65-F5344CB8AC3E}">
        <p14:creationId xmlns:p14="http://schemas.microsoft.com/office/powerpoint/2010/main" val="198863150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73351-8CF2-47EC-BDC5-2C6232077E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FEB3B6-93C9-474E-B4BC-85FFC9CC416B}"/>
              </a:ext>
            </a:extLst>
          </p:cNvPr>
          <p:cNvSpPr>
            <a:spLocks noGrp="1"/>
          </p:cNvSpPr>
          <p:nvPr>
            <p:ph sz="half" idx="1"/>
          </p:nvPr>
        </p:nvSpPr>
        <p:spPr>
          <a:xfrm>
            <a:off x="301625" y="1600200"/>
            <a:ext cx="4194175" cy="44989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F09A73F-2A08-4765-86D4-3F04E6FEC1A4}"/>
              </a:ext>
            </a:extLst>
          </p:cNvPr>
          <p:cNvSpPr>
            <a:spLocks noGrp="1"/>
          </p:cNvSpPr>
          <p:nvPr>
            <p:ph sz="half" idx="2"/>
          </p:nvPr>
        </p:nvSpPr>
        <p:spPr>
          <a:xfrm>
            <a:off x="4648200" y="1600200"/>
            <a:ext cx="4194175" cy="44989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972878A-73F3-40F3-911F-E6E369D7817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3B0695C-EA13-4870-9DD3-5BF671120EA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7246D1D-E7EE-42C4-B898-9BAF0A3CAA25}"/>
              </a:ext>
            </a:extLst>
          </p:cNvPr>
          <p:cNvSpPr>
            <a:spLocks noGrp="1"/>
          </p:cNvSpPr>
          <p:nvPr>
            <p:ph type="sldNum" sz="quarter" idx="12"/>
          </p:nvPr>
        </p:nvSpPr>
        <p:spPr/>
        <p:txBody>
          <a:bodyPr/>
          <a:lstStyle>
            <a:lvl1pPr>
              <a:defRPr/>
            </a:lvl1pPr>
          </a:lstStyle>
          <a:p>
            <a:fld id="{DB9410C1-BD11-48D2-8AE0-56569484ED59}" type="slidenum">
              <a:rPr lang="en-US" altLang="en-US"/>
              <a:pPr/>
              <a:t>‹#›</a:t>
            </a:fld>
            <a:endParaRPr lang="en-US" altLang="en-US"/>
          </a:p>
        </p:txBody>
      </p:sp>
    </p:spTree>
    <p:extLst>
      <p:ext uri="{BB962C8B-B14F-4D97-AF65-F5344CB8AC3E}">
        <p14:creationId xmlns:p14="http://schemas.microsoft.com/office/powerpoint/2010/main" val="252298141"/>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05273-EB0C-494E-8E0A-02F8E00A5439}"/>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B146C7C-7A76-494E-AE3D-6EAB94D5EBA7}"/>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8E83270-63BF-463F-85F9-8494398D9B78}"/>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F65D3C-EA59-45EA-BF08-094CD163122A}"/>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65E7915-D8F9-48D3-88BB-37D529C7F2C8}"/>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96D2C20-10CA-463F-92B0-0CD5FC2F0A2F}"/>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3D962D4D-A1D4-4DC7-807A-389DE1FBD95E}"/>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C2A47592-F452-4E38-A654-47408BC2E774}"/>
              </a:ext>
            </a:extLst>
          </p:cNvPr>
          <p:cNvSpPr>
            <a:spLocks noGrp="1"/>
          </p:cNvSpPr>
          <p:nvPr>
            <p:ph type="sldNum" sz="quarter" idx="12"/>
          </p:nvPr>
        </p:nvSpPr>
        <p:spPr/>
        <p:txBody>
          <a:bodyPr/>
          <a:lstStyle>
            <a:lvl1pPr>
              <a:defRPr/>
            </a:lvl1pPr>
          </a:lstStyle>
          <a:p>
            <a:fld id="{A32A05B5-1D35-4E07-9C6F-643AA4D4F695}" type="slidenum">
              <a:rPr lang="en-US" altLang="en-US"/>
              <a:pPr/>
              <a:t>‹#›</a:t>
            </a:fld>
            <a:endParaRPr lang="en-US" altLang="en-US"/>
          </a:p>
        </p:txBody>
      </p:sp>
    </p:spTree>
    <p:extLst>
      <p:ext uri="{BB962C8B-B14F-4D97-AF65-F5344CB8AC3E}">
        <p14:creationId xmlns:p14="http://schemas.microsoft.com/office/powerpoint/2010/main" val="2293098414"/>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9327F-639B-44D4-9750-7CCD859EC08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9CBE546-8A5C-4BEF-A4AB-048E25729B6E}"/>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08FD600D-5618-4246-AAA7-D0E2557C1BD5}"/>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23F66E64-D083-461B-AB74-FBF75BFA5608}"/>
              </a:ext>
            </a:extLst>
          </p:cNvPr>
          <p:cNvSpPr>
            <a:spLocks noGrp="1"/>
          </p:cNvSpPr>
          <p:nvPr>
            <p:ph type="sldNum" sz="quarter" idx="12"/>
          </p:nvPr>
        </p:nvSpPr>
        <p:spPr/>
        <p:txBody>
          <a:bodyPr/>
          <a:lstStyle>
            <a:lvl1pPr>
              <a:defRPr/>
            </a:lvl1pPr>
          </a:lstStyle>
          <a:p>
            <a:fld id="{565C0518-B249-4A77-8C3F-8052FD03D9DF}" type="slidenum">
              <a:rPr lang="en-US" altLang="en-US"/>
              <a:pPr/>
              <a:t>‹#›</a:t>
            </a:fld>
            <a:endParaRPr lang="en-US" altLang="en-US"/>
          </a:p>
        </p:txBody>
      </p:sp>
    </p:spTree>
    <p:extLst>
      <p:ext uri="{BB962C8B-B14F-4D97-AF65-F5344CB8AC3E}">
        <p14:creationId xmlns:p14="http://schemas.microsoft.com/office/powerpoint/2010/main" val="2306484551"/>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0AE2F8-96A6-410E-A9CD-7ACC4E84B4A0}"/>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931CE8AD-105B-4204-BE57-C65218FF06E7}"/>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2CD2A426-86BE-49D7-A492-0785DCD62211}"/>
              </a:ext>
            </a:extLst>
          </p:cNvPr>
          <p:cNvSpPr>
            <a:spLocks noGrp="1"/>
          </p:cNvSpPr>
          <p:nvPr>
            <p:ph type="sldNum" sz="quarter" idx="12"/>
          </p:nvPr>
        </p:nvSpPr>
        <p:spPr/>
        <p:txBody>
          <a:bodyPr/>
          <a:lstStyle>
            <a:lvl1pPr>
              <a:defRPr/>
            </a:lvl1pPr>
          </a:lstStyle>
          <a:p>
            <a:fld id="{BC8635D7-D668-4C24-BE2E-A050C2454407}" type="slidenum">
              <a:rPr lang="en-US" altLang="en-US"/>
              <a:pPr/>
              <a:t>‹#›</a:t>
            </a:fld>
            <a:endParaRPr lang="en-US" altLang="en-US"/>
          </a:p>
        </p:txBody>
      </p:sp>
    </p:spTree>
    <p:extLst>
      <p:ext uri="{BB962C8B-B14F-4D97-AF65-F5344CB8AC3E}">
        <p14:creationId xmlns:p14="http://schemas.microsoft.com/office/powerpoint/2010/main" val="231848654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6CAAB-1403-410B-8568-E668E08EDF1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1161865-9709-4340-883C-7B68750EF86F}"/>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50F68A2-EC0F-4955-A59F-AFF558800D5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DF4B79-2230-4127-8048-C09F3D9DD254}"/>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AEE9906-51F4-4787-9091-C0138FC5F0B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98FE115-9C3C-43ED-90D8-C68E68D43F3F}"/>
              </a:ext>
            </a:extLst>
          </p:cNvPr>
          <p:cNvSpPr>
            <a:spLocks noGrp="1"/>
          </p:cNvSpPr>
          <p:nvPr>
            <p:ph type="sldNum" sz="quarter" idx="12"/>
          </p:nvPr>
        </p:nvSpPr>
        <p:spPr/>
        <p:txBody>
          <a:bodyPr/>
          <a:lstStyle>
            <a:lvl1pPr>
              <a:defRPr/>
            </a:lvl1pPr>
          </a:lstStyle>
          <a:p>
            <a:fld id="{292D9348-F48F-4B84-8677-5A6AFF94D7C2}" type="slidenum">
              <a:rPr lang="en-US" altLang="en-US"/>
              <a:pPr/>
              <a:t>‹#›</a:t>
            </a:fld>
            <a:endParaRPr lang="en-US" altLang="en-US"/>
          </a:p>
        </p:txBody>
      </p:sp>
    </p:spTree>
    <p:extLst>
      <p:ext uri="{BB962C8B-B14F-4D97-AF65-F5344CB8AC3E}">
        <p14:creationId xmlns:p14="http://schemas.microsoft.com/office/powerpoint/2010/main" val="317603089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948C2-C1E5-4039-90F1-27FE09248A24}"/>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6BA49-7B29-4898-A772-01F6DFCC429E}"/>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D305486-8512-4DCC-ACEC-8B6E9902591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14D240B-5652-4AEA-AC09-27C670E9F25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117F6CD9-FD52-4CEB-9B29-3D0517CF5C7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5FE89CC-8C88-43F0-8BCC-D5181EE6B6F4}"/>
              </a:ext>
            </a:extLst>
          </p:cNvPr>
          <p:cNvSpPr>
            <a:spLocks noGrp="1"/>
          </p:cNvSpPr>
          <p:nvPr>
            <p:ph type="sldNum" sz="quarter" idx="12"/>
          </p:nvPr>
        </p:nvSpPr>
        <p:spPr/>
        <p:txBody>
          <a:bodyPr/>
          <a:lstStyle>
            <a:lvl1pPr>
              <a:defRPr/>
            </a:lvl1pPr>
          </a:lstStyle>
          <a:p>
            <a:fld id="{0913A983-2CF7-4C00-AADB-DC00AD844D58}" type="slidenum">
              <a:rPr lang="en-US" altLang="en-US"/>
              <a:pPr/>
              <a:t>‹#›</a:t>
            </a:fld>
            <a:endParaRPr lang="en-US" altLang="en-US"/>
          </a:p>
        </p:txBody>
      </p:sp>
    </p:spTree>
    <p:extLst>
      <p:ext uri="{BB962C8B-B14F-4D97-AF65-F5344CB8AC3E}">
        <p14:creationId xmlns:p14="http://schemas.microsoft.com/office/powerpoint/2010/main" val="1253078981"/>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6146" name="Group 2">
            <a:extLst>
              <a:ext uri="{FF2B5EF4-FFF2-40B4-BE49-F238E27FC236}">
                <a16:creationId xmlns:a16="http://schemas.microsoft.com/office/drawing/2014/main" id="{C00F29DF-6136-4FD4-ABDD-3DD6E5C6807D}"/>
              </a:ext>
            </a:extLst>
          </p:cNvPr>
          <p:cNvGrpSpPr>
            <a:grpSpLocks/>
          </p:cNvGrpSpPr>
          <p:nvPr/>
        </p:nvGrpSpPr>
        <p:grpSpPr bwMode="auto">
          <a:xfrm>
            <a:off x="0" y="1422400"/>
            <a:ext cx="9147175" cy="5435600"/>
            <a:chOff x="0" y="896"/>
            <a:chExt cx="5762" cy="3424"/>
          </a:xfrm>
        </p:grpSpPr>
        <p:grpSp>
          <p:nvGrpSpPr>
            <p:cNvPr id="6147" name="Group 3">
              <a:extLst>
                <a:ext uri="{FF2B5EF4-FFF2-40B4-BE49-F238E27FC236}">
                  <a16:creationId xmlns:a16="http://schemas.microsoft.com/office/drawing/2014/main" id="{36EB440D-5855-415A-97B5-61F0DA9ABE3A}"/>
                </a:ext>
              </a:extLst>
            </p:cNvPr>
            <p:cNvGrpSpPr>
              <a:grpSpLocks/>
            </p:cNvGrpSpPr>
            <p:nvPr userDrawn="1"/>
          </p:nvGrpSpPr>
          <p:grpSpPr bwMode="auto">
            <a:xfrm>
              <a:off x="20" y="896"/>
              <a:ext cx="5742" cy="3424"/>
              <a:chOff x="20" y="896"/>
              <a:chExt cx="5742" cy="3424"/>
            </a:xfrm>
          </p:grpSpPr>
          <p:sp>
            <p:nvSpPr>
              <p:cNvPr id="6148" name="Freeform 4">
                <a:extLst>
                  <a:ext uri="{FF2B5EF4-FFF2-40B4-BE49-F238E27FC236}">
                    <a16:creationId xmlns:a16="http://schemas.microsoft.com/office/drawing/2014/main" id="{28F88D90-F6A3-401B-87F0-4F866E53C4E5}"/>
                  </a:ext>
                </a:extLst>
              </p:cNvPr>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49" name="Freeform 5">
                <a:extLst>
                  <a:ext uri="{FF2B5EF4-FFF2-40B4-BE49-F238E27FC236}">
                    <a16:creationId xmlns:a16="http://schemas.microsoft.com/office/drawing/2014/main" id="{C5A9ABB7-DEE5-4E7A-A01C-31557D2E0AFF}"/>
                  </a:ext>
                </a:extLst>
              </p:cNvPr>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0" name="Freeform 6">
                <a:extLst>
                  <a:ext uri="{FF2B5EF4-FFF2-40B4-BE49-F238E27FC236}">
                    <a16:creationId xmlns:a16="http://schemas.microsoft.com/office/drawing/2014/main" id="{26E54640-07D2-467D-9C96-5B050F9753CB}"/>
                  </a:ext>
                </a:extLst>
              </p:cNvPr>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1" name="Freeform 7">
                <a:extLst>
                  <a:ext uri="{FF2B5EF4-FFF2-40B4-BE49-F238E27FC236}">
                    <a16:creationId xmlns:a16="http://schemas.microsoft.com/office/drawing/2014/main" id="{8EFDFED6-767A-4321-A349-37F477DF1EF4}"/>
                  </a:ext>
                </a:extLst>
              </p:cNvPr>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2" name="Freeform 8">
                <a:extLst>
                  <a:ext uri="{FF2B5EF4-FFF2-40B4-BE49-F238E27FC236}">
                    <a16:creationId xmlns:a16="http://schemas.microsoft.com/office/drawing/2014/main" id="{3158491A-F119-4AF4-AA25-9F842841D012}"/>
                  </a:ext>
                </a:extLst>
              </p:cNvPr>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3" name="Freeform 9">
                <a:extLst>
                  <a:ext uri="{FF2B5EF4-FFF2-40B4-BE49-F238E27FC236}">
                    <a16:creationId xmlns:a16="http://schemas.microsoft.com/office/drawing/2014/main" id="{390DCE11-14F7-4E0A-84CD-F697FD2911C3}"/>
                  </a:ext>
                </a:extLst>
              </p:cNvPr>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4" name="Freeform 10">
                <a:extLst>
                  <a:ext uri="{FF2B5EF4-FFF2-40B4-BE49-F238E27FC236}">
                    <a16:creationId xmlns:a16="http://schemas.microsoft.com/office/drawing/2014/main" id="{AC904EA1-5F5A-4361-BE6B-8117DB53F930}"/>
                  </a:ext>
                </a:extLst>
              </p:cNvPr>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5" name="Freeform 11">
                <a:extLst>
                  <a:ext uri="{FF2B5EF4-FFF2-40B4-BE49-F238E27FC236}">
                    <a16:creationId xmlns:a16="http://schemas.microsoft.com/office/drawing/2014/main" id="{8C22EBC0-2608-468A-BAA0-19169B967C53}"/>
                  </a:ext>
                </a:extLst>
              </p:cNvPr>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6" name="Freeform 12">
                <a:extLst>
                  <a:ext uri="{FF2B5EF4-FFF2-40B4-BE49-F238E27FC236}">
                    <a16:creationId xmlns:a16="http://schemas.microsoft.com/office/drawing/2014/main" id="{B6CE883C-976F-4238-B953-B44183F57B52}"/>
                  </a:ext>
                </a:extLst>
              </p:cNvPr>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7" name="Freeform 13">
                <a:extLst>
                  <a:ext uri="{FF2B5EF4-FFF2-40B4-BE49-F238E27FC236}">
                    <a16:creationId xmlns:a16="http://schemas.microsoft.com/office/drawing/2014/main" id="{E5D958B4-B4CE-4AEA-AF28-A17C3FE4E29F}"/>
                  </a:ext>
                </a:extLst>
              </p:cNvPr>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8" name="Freeform 14">
                <a:extLst>
                  <a:ext uri="{FF2B5EF4-FFF2-40B4-BE49-F238E27FC236}">
                    <a16:creationId xmlns:a16="http://schemas.microsoft.com/office/drawing/2014/main" id="{EEE04220-8639-489A-8819-1188F41291A2}"/>
                  </a:ext>
                </a:extLst>
              </p:cNvPr>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59" name="Freeform 15">
                <a:extLst>
                  <a:ext uri="{FF2B5EF4-FFF2-40B4-BE49-F238E27FC236}">
                    <a16:creationId xmlns:a16="http://schemas.microsoft.com/office/drawing/2014/main" id="{865F953B-C5DB-4960-9615-6E93F8C39AAF}"/>
                  </a:ext>
                </a:extLst>
              </p:cNvPr>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60" name="Freeform 16">
                <a:extLst>
                  <a:ext uri="{FF2B5EF4-FFF2-40B4-BE49-F238E27FC236}">
                    <a16:creationId xmlns:a16="http://schemas.microsoft.com/office/drawing/2014/main" id="{EF367AE2-B7FF-4408-94AE-6F6AFD1D58B9}"/>
                  </a:ext>
                </a:extLst>
              </p:cNvPr>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6161" name="Group 17">
              <a:extLst>
                <a:ext uri="{FF2B5EF4-FFF2-40B4-BE49-F238E27FC236}">
                  <a16:creationId xmlns:a16="http://schemas.microsoft.com/office/drawing/2014/main" id="{0F2D4BD8-5B34-4E40-BA32-8F236B84021E}"/>
                </a:ext>
              </a:extLst>
            </p:cNvPr>
            <p:cNvGrpSpPr>
              <a:grpSpLocks/>
            </p:cNvGrpSpPr>
            <p:nvPr userDrawn="1"/>
          </p:nvGrpSpPr>
          <p:grpSpPr bwMode="auto">
            <a:xfrm>
              <a:off x="0" y="2291"/>
              <a:ext cx="1385" cy="1702"/>
              <a:chOff x="0" y="2291"/>
              <a:chExt cx="1385" cy="1702"/>
            </a:xfrm>
          </p:grpSpPr>
          <p:sp>
            <p:nvSpPr>
              <p:cNvPr id="6162" name="Rectangle 18">
                <a:extLst>
                  <a:ext uri="{FF2B5EF4-FFF2-40B4-BE49-F238E27FC236}">
                    <a16:creationId xmlns:a16="http://schemas.microsoft.com/office/drawing/2014/main" id="{83C58D76-48F6-44E5-84D8-14D9D9E383C5}"/>
                  </a:ext>
                </a:extLst>
              </p:cNvPr>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3" name="Rectangle 19">
                <a:extLst>
                  <a:ext uri="{FF2B5EF4-FFF2-40B4-BE49-F238E27FC236}">
                    <a16:creationId xmlns:a16="http://schemas.microsoft.com/office/drawing/2014/main" id="{53074521-AB43-4C0A-83A9-B256F08057DE}"/>
                  </a:ext>
                </a:extLst>
              </p:cNvPr>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4" name="Rectangle 20">
                <a:extLst>
                  <a:ext uri="{FF2B5EF4-FFF2-40B4-BE49-F238E27FC236}">
                    <a16:creationId xmlns:a16="http://schemas.microsoft.com/office/drawing/2014/main" id="{0E6E1709-C8ED-416F-8C23-5733EAE23E8B}"/>
                  </a:ext>
                </a:extLst>
              </p:cNvPr>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5" name="Rectangle 21">
                <a:extLst>
                  <a:ext uri="{FF2B5EF4-FFF2-40B4-BE49-F238E27FC236}">
                    <a16:creationId xmlns:a16="http://schemas.microsoft.com/office/drawing/2014/main" id="{4FE75B4C-3B97-4585-8CCB-8201DA77AFDD}"/>
                  </a:ext>
                </a:extLst>
              </p:cNvPr>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6" name="Rectangle 22">
                <a:extLst>
                  <a:ext uri="{FF2B5EF4-FFF2-40B4-BE49-F238E27FC236}">
                    <a16:creationId xmlns:a16="http://schemas.microsoft.com/office/drawing/2014/main" id="{A802099E-9885-427F-911B-045C2BC22817}"/>
                  </a:ext>
                </a:extLst>
              </p:cNvPr>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7" name="Rectangle 23">
                <a:extLst>
                  <a:ext uri="{FF2B5EF4-FFF2-40B4-BE49-F238E27FC236}">
                    <a16:creationId xmlns:a16="http://schemas.microsoft.com/office/drawing/2014/main" id="{49D401C4-AF32-4426-94EF-250B110F4B12}"/>
                  </a:ext>
                </a:extLst>
              </p:cNvPr>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8" name="Rectangle 24">
                <a:extLst>
                  <a:ext uri="{FF2B5EF4-FFF2-40B4-BE49-F238E27FC236}">
                    <a16:creationId xmlns:a16="http://schemas.microsoft.com/office/drawing/2014/main" id="{B008D7AD-07E5-4A2C-9733-FE6F9AD62645}"/>
                  </a:ext>
                </a:extLst>
              </p:cNvPr>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69" name="Rectangle 25">
                <a:extLst>
                  <a:ext uri="{FF2B5EF4-FFF2-40B4-BE49-F238E27FC236}">
                    <a16:creationId xmlns:a16="http://schemas.microsoft.com/office/drawing/2014/main" id="{AA8144DD-FEDA-496C-9A64-599B6D101478}"/>
                  </a:ext>
                </a:extLst>
              </p:cNvPr>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0" name="Rectangle 26">
                <a:extLst>
                  <a:ext uri="{FF2B5EF4-FFF2-40B4-BE49-F238E27FC236}">
                    <a16:creationId xmlns:a16="http://schemas.microsoft.com/office/drawing/2014/main" id="{A1E39A65-6848-44E1-A0D6-CA5678AD3143}"/>
                  </a:ext>
                </a:extLst>
              </p:cNvPr>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1" name="Rectangle 27">
                <a:extLst>
                  <a:ext uri="{FF2B5EF4-FFF2-40B4-BE49-F238E27FC236}">
                    <a16:creationId xmlns:a16="http://schemas.microsoft.com/office/drawing/2014/main" id="{431EBF9D-43A2-4812-A2B6-E76A126C2204}"/>
                  </a:ext>
                </a:extLst>
              </p:cNvPr>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2" name="Rectangle 28">
                <a:extLst>
                  <a:ext uri="{FF2B5EF4-FFF2-40B4-BE49-F238E27FC236}">
                    <a16:creationId xmlns:a16="http://schemas.microsoft.com/office/drawing/2014/main" id="{2D5E030D-E29F-40A5-B7BC-862710C1FC51}"/>
                  </a:ext>
                </a:extLst>
              </p:cNvPr>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3" name="Rectangle 29">
                <a:extLst>
                  <a:ext uri="{FF2B5EF4-FFF2-40B4-BE49-F238E27FC236}">
                    <a16:creationId xmlns:a16="http://schemas.microsoft.com/office/drawing/2014/main" id="{560AC08C-F7EF-493B-9B22-09E345F9D37B}"/>
                  </a:ext>
                </a:extLst>
              </p:cNvPr>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4" name="Rectangle 30">
                <a:extLst>
                  <a:ext uri="{FF2B5EF4-FFF2-40B4-BE49-F238E27FC236}">
                    <a16:creationId xmlns:a16="http://schemas.microsoft.com/office/drawing/2014/main" id="{E0640890-4F61-4125-AA27-FDAB422C2762}"/>
                  </a:ext>
                </a:extLst>
              </p:cNvPr>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5" name="Rectangle 31">
                <a:extLst>
                  <a:ext uri="{FF2B5EF4-FFF2-40B4-BE49-F238E27FC236}">
                    <a16:creationId xmlns:a16="http://schemas.microsoft.com/office/drawing/2014/main" id="{C3AF230A-FB6C-49C5-9809-155223C72C97}"/>
                  </a:ext>
                </a:extLst>
              </p:cNvPr>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6" name="Rectangle 32">
                <a:extLst>
                  <a:ext uri="{FF2B5EF4-FFF2-40B4-BE49-F238E27FC236}">
                    <a16:creationId xmlns:a16="http://schemas.microsoft.com/office/drawing/2014/main" id="{52734F86-F0D1-48FF-B5A4-BE9256C9206E}"/>
                  </a:ext>
                </a:extLst>
              </p:cNvPr>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7" name="Rectangle 33">
                <a:extLst>
                  <a:ext uri="{FF2B5EF4-FFF2-40B4-BE49-F238E27FC236}">
                    <a16:creationId xmlns:a16="http://schemas.microsoft.com/office/drawing/2014/main" id="{9FE69BA7-CCE7-4547-B52B-8C73620B5E92}"/>
                  </a:ext>
                </a:extLst>
              </p:cNvPr>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8" name="Rectangle 34">
                <a:extLst>
                  <a:ext uri="{FF2B5EF4-FFF2-40B4-BE49-F238E27FC236}">
                    <a16:creationId xmlns:a16="http://schemas.microsoft.com/office/drawing/2014/main" id="{6062C925-8DB3-462B-BFA8-90E960012414}"/>
                  </a:ext>
                </a:extLst>
              </p:cNvPr>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79" name="Rectangle 35">
                <a:extLst>
                  <a:ext uri="{FF2B5EF4-FFF2-40B4-BE49-F238E27FC236}">
                    <a16:creationId xmlns:a16="http://schemas.microsoft.com/office/drawing/2014/main" id="{18B66146-1D5C-4E3E-889F-85DA0EBF8FD6}"/>
                  </a:ext>
                </a:extLst>
              </p:cNvPr>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0" name="Rectangle 36">
                <a:extLst>
                  <a:ext uri="{FF2B5EF4-FFF2-40B4-BE49-F238E27FC236}">
                    <a16:creationId xmlns:a16="http://schemas.microsoft.com/office/drawing/2014/main" id="{283C5235-B449-4D8B-B98F-A14C51EDE04A}"/>
                  </a:ext>
                </a:extLst>
              </p:cNvPr>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1" name="Rectangle 37">
                <a:extLst>
                  <a:ext uri="{FF2B5EF4-FFF2-40B4-BE49-F238E27FC236}">
                    <a16:creationId xmlns:a16="http://schemas.microsoft.com/office/drawing/2014/main" id="{84E9C3C8-2D92-4007-AA8C-1113A0A9CD00}"/>
                  </a:ext>
                </a:extLst>
              </p:cNvPr>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2" name="Rectangle 38">
                <a:extLst>
                  <a:ext uri="{FF2B5EF4-FFF2-40B4-BE49-F238E27FC236}">
                    <a16:creationId xmlns:a16="http://schemas.microsoft.com/office/drawing/2014/main" id="{84E1E3CE-11D3-4482-A8B5-E0D1F486E8A8}"/>
                  </a:ext>
                </a:extLst>
              </p:cNvPr>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3" name="Rectangle 39">
                <a:extLst>
                  <a:ext uri="{FF2B5EF4-FFF2-40B4-BE49-F238E27FC236}">
                    <a16:creationId xmlns:a16="http://schemas.microsoft.com/office/drawing/2014/main" id="{FFC52E8D-E273-434F-9F2D-A9ADFF51BBAB}"/>
                  </a:ext>
                </a:extLst>
              </p:cNvPr>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4" name="Rectangle 40">
                <a:extLst>
                  <a:ext uri="{FF2B5EF4-FFF2-40B4-BE49-F238E27FC236}">
                    <a16:creationId xmlns:a16="http://schemas.microsoft.com/office/drawing/2014/main" id="{5D67DBCA-0990-45A9-899C-826CD0061ADF}"/>
                  </a:ext>
                </a:extLst>
              </p:cNvPr>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5" name="Rectangle 41">
                <a:extLst>
                  <a:ext uri="{FF2B5EF4-FFF2-40B4-BE49-F238E27FC236}">
                    <a16:creationId xmlns:a16="http://schemas.microsoft.com/office/drawing/2014/main" id="{99AEAD77-F9E3-47B8-AF03-5A977CF100CE}"/>
                  </a:ext>
                </a:extLst>
              </p:cNvPr>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6" name="Rectangle 42">
                <a:extLst>
                  <a:ext uri="{FF2B5EF4-FFF2-40B4-BE49-F238E27FC236}">
                    <a16:creationId xmlns:a16="http://schemas.microsoft.com/office/drawing/2014/main" id="{C1961450-8651-40FD-A1CD-B84EAD7F48F9}"/>
                  </a:ext>
                </a:extLst>
              </p:cNvPr>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7" name="Rectangle 43">
                <a:extLst>
                  <a:ext uri="{FF2B5EF4-FFF2-40B4-BE49-F238E27FC236}">
                    <a16:creationId xmlns:a16="http://schemas.microsoft.com/office/drawing/2014/main" id="{315AF4C8-CD12-4FA4-B22F-120811B8EB9F}"/>
                  </a:ext>
                </a:extLst>
              </p:cNvPr>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8" name="Rectangle 44">
                <a:extLst>
                  <a:ext uri="{FF2B5EF4-FFF2-40B4-BE49-F238E27FC236}">
                    <a16:creationId xmlns:a16="http://schemas.microsoft.com/office/drawing/2014/main" id="{251163DC-33D6-4378-BE57-EA34D93C4C63}"/>
                  </a:ext>
                </a:extLst>
              </p:cNvPr>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89" name="Rectangle 45">
                <a:extLst>
                  <a:ext uri="{FF2B5EF4-FFF2-40B4-BE49-F238E27FC236}">
                    <a16:creationId xmlns:a16="http://schemas.microsoft.com/office/drawing/2014/main" id="{3953AB21-B5CC-4ACE-8894-BBDC600B8494}"/>
                  </a:ext>
                </a:extLst>
              </p:cNvPr>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0" name="Rectangle 46">
                <a:extLst>
                  <a:ext uri="{FF2B5EF4-FFF2-40B4-BE49-F238E27FC236}">
                    <a16:creationId xmlns:a16="http://schemas.microsoft.com/office/drawing/2014/main" id="{77597999-195F-44C2-AC60-627E7FB17F91}"/>
                  </a:ext>
                </a:extLst>
              </p:cNvPr>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1" name="Rectangle 47">
                <a:extLst>
                  <a:ext uri="{FF2B5EF4-FFF2-40B4-BE49-F238E27FC236}">
                    <a16:creationId xmlns:a16="http://schemas.microsoft.com/office/drawing/2014/main" id="{454FB57F-A9B6-4D8B-8CF9-2FA1BFCAF56C}"/>
                  </a:ext>
                </a:extLst>
              </p:cNvPr>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2" name="Rectangle 48">
                <a:extLst>
                  <a:ext uri="{FF2B5EF4-FFF2-40B4-BE49-F238E27FC236}">
                    <a16:creationId xmlns:a16="http://schemas.microsoft.com/office/drawing/2014/main" id="{02C7B8DF-507E-4665-ACB5-8EE717281859}"/>
                  </a:ext>
                </a:extLst>
              </p:cNvPr>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3" name="Rectangle 49">
                <a:extLst>
                  <a:ext uri="{FF2B5EF4-FFF2-40B4-BE49-F238E27FC236}">
                    <a16:creationId xmlns:a16="http://schemas.microsoft.com/office/drawing/2014/main" id="{7C995F13-5DCB-49EE-88D6-6A67FB8CA463}"/>
                  </a:ext>
                </a:extLst>
              </p:cNvPr>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4" name="Rectangle 50">
                <a:extLst>
                  <a:ext uri="{FF2B5EF4-FFF2-40B4-BE49-F238E27FC236}">
                    <a16:creationId xmlns:a16="http://schemas.microsoft.com/office/drawing/2014/main" id="{A5A889D8-D230-4288-9A7B-3B7EB039773D}"/>
                  </a:ext>
                </a:extLst>
              </p:cNvPr>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5" name="Rectangle 51">
                <a:extLst>
                  <a:ext uri="{FF2B5EF4-FFF2-40B4-BE49-F238E27FC236}">
                    <a16:creationId xmlns:a16="http://schemas.microsoft.com/office/drawing/2014/main" id="{432E4E73-D80B-4549-A0EE-179820371E87}"/>
                  </a:ext>
                </a:extLst>
              </p:cNvPr>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6" name="Rectangle 52">
                <a:extLst>
                  <a:ext uri="{FF2B5EF4-FFF2-40B4-BE49-F238E27FC236}">
                    <a16:creationId xmlns:a16="http://schemas.microsoft.com/office/drawing/2014/main" id="{81A380D2-BF2E-4DFB-947D-8C49CA7A11EC}"/>
                  </a:ext>
                </a:extLst>
              </p:cNvPr>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7" name="Rectangle 53">
                <a:extLst>
                  <a:ext uri="{FF2B5EF4-FFF2-40B4-BE49-F238E27FC236}">
                    <a16:creationId xmlns:a16="http://schemas.microsoft.com/office/drawing/2014/main" id="{CB32A07E-1C04-4591-BEFA-8D5173B51843}"/>
                  </a:ext>
                </a:extLst>
              </p:cNvPr>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8" name="Rectangle 54">
                <a:extLst>
                  <a:ext uri="{FF2B5EF4-FFF2-40B4-BE49-F238E27FC236}">
                    <a16:creationId xmlns:a16="http://schemas.microsoft.com/office/drawing/2014/main" id="{1F0DC8D9-150F-4F76-B96A-3E47B1A86561}"/>
                  </a:ext>
                </a:extLst>
              </p:cNvPr>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99" name="Rectangle 55">
                <a:extLst>
                  <a:ext uri="{FF2B5EF4-FFF2-40B4-BE49-F238E27FC236}">
                    <a16:creationId xmlns:a16="http://schemas.microsoft.com/office/drawing/2014/main" id="{A8895330-797B-4679-9A1C-85613C529D04}"/>
                  </a:ext>
                </a:extLst>
              </p:cNvPr>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0" name="Rectangle 56">
                <a:extLst>
                  <a:ext uri="{FF2B5EF4-FFF2-40B4-BE49-F238E27FC236}">
                    <a16:creationId xmlns:a16="http://schemas.microsoft.com/office/drawing/2014/main" id="{F37BFC7D-B548-49D6-A1F7-F3E39F293149}"/>
                  </a:ext>
                </a:extLst>
              </p:cNvPr>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1" name="Rectangle 57">
                <a:extLst>
                  <a:ext uri="{FF2B5EF4-FFF2-40B4-BE49-F238E27FC236}">
                    <a16:creationId xmlns:a16="http://schemas.microsoft.com/office/drawing/2014/main" id="{62511D32-0C20-4C9F-A739-1079472828C8}"/>
                  </a:ext>
                </a:extLst>
              </p:cNvPr>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2" name="Rectangle 58">
                <a:extLst>
                  <a:ext uri="{FF2B5EF4-FFF2-40B4-BE49-F238E27FC236}">
                    <a16:creationId xmlns:a16="http://schemas.microsoft.com/office/drawing/2014/main" id="{181C22E8-AFE2-458C-9CC2-11B0AEE3FE72}"/>
                  </a:ext>
                </a:extLst>
              </p:cNvPr>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3" name="Rectangle 59">
                <a:extLst>
                  <a:ext uri="{FF2B5EF4-FFF2-40B4-BE49-F238E27FC236}">
                    <a16:creationId xmlns:a16="http://schemas.microsoft.com/office/drawing/2014/main" id="{931A00E2-9CDA-41B8-9CB2-576B76E28C6F}"/>
                  </a:ext>
                </a:extLst>
              </p:cNvPr>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4" name="Rectangle 60">
                <a:extLst>
                  <a:ext uri="{FF2B5EF4-FFF2-40B4-BE49-F238E27FC236}">
                    <a16:creationId xmlns:a16="http://schemas.microsoft.com/office/drawing/2014/main" id="{946AFF8D-E0D0-4E0B-97D4-9D72032D3433}"/>
                  </a:ext>
                </a:extLst>
              </p:cNvPr>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5" name="Rectangle 61">
                <a:extLst>
                  <a:ext uri="{FF2B5EF4-FFF2-40B4-BE49-F238E27FC236}">
                    <a16:creationId xmlns:a16="http://schemas.microsoft.com/office/drawing/2014/main" id="{5283A295-F543-476A-9A1A-2054D27BB34B}"/>
                  </a:ext>
                </a:extLst>
              </p:cNvPr>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6" name="Rectangle 62">
                <a:extLst>
                  <a:ext uri="{FF2B5EF4-FFF2-40B4-BE49-F238E27FC236}">
                    <a16:creationId xmlns:a16="http://schemas.microsoft.com/office/drawing/2014/main" id="{B3ACE325-2AFB-44C7-91E5-B98C7BBDF6F2}"/>
                  </a:ext>
                </a:extLst>
              </p:cNvPr>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7" name="Rectangle 63">
                <a:extLst>
                  <a:ext uri="{FF2B5EF4-FFF2-40B4-BE49-F238E27FC236}">
                    <a16:creationId xmlns:a16="http://schemas.microsoft.com/office/drawing/2014/main" id="{A83696B5-B422-4BEE-8C2F-96B4B4FE9FF6}"/>
                  </a:ext>
                </a:extLst>
              </p:cNvPr>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8" name="Rectangle 64">
                <a:extLst>
                  <a:ext uri="{FF2B5EF4-FFF2-40B4-BE49-F238E27FC236}">
                    <a16:creationId xmlns:a16="http://schemas.microsoft.com/office/drawing/2014/main" id="{5BF8AB0C-8D37-42C4-B905-105ECCAD4D91}"/>
                  </a:ext>
                </a:extLst>
              </p:cNvPr>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09" name="Rectangle 65">
                <a:extLst>
                  <a:ext uri="{FF2B5EF4-FFF2-40B4-BE49-F238E27FC236}">
                    <a16:creationId xmlns:a16="http://schemas.microsoft.com/office/drawing/2014/main" id="{22B68A98-5974-4EB2-B5D1-5E304BE19D78}"/>
                  </a:ext>
                </a:extLst>
              </p:cNvPr>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0" name="Rectangle 66">
                <a:extLst>
                  <a:ext uri="{FF2B5EF4-FFF2-40B4-BE49-F238E27FC236}">
                    <a16:creationId xmlns:a16="http://schemas.microsoft.com/office/drawing/2014/main" id="{56EA3C43-D83C-4CE8-A77F-E80E9CC4D7BD}"/>
                  </a:ext>
                </a:extLst>
              </p:cNvPr>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1" name="Rectangle 67">
                <a:extLst>
                  <a:ext uri="{FF2B5EF4-FFF2-40B4-BE49-F238E27FC236}">
                    <a16:creationId xmlns:a16="http://schemas.microsoft.com/office/drawing/2014/main" id="{86CD68B4-BC47-42A9-AE39-2C915786A389}"/>
                  </a:ext>
                </a:extLst>
              </p:cNvPr>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2" name="Rectangle 68">
                <a:extLst>
                  <a:ext uri="{FF2B5EF4-FFF2-40B4-BE49-F238E27FC236}">
                    <a16:creationId xmlns:a16="http://schemas.microsoft.com/office/drawing/2014/main" id="{92DCDA53-9729-4ABD-BA62-E9C70E1A8C4D}"/>
                  </a:ext>
                </a:extLst>
              </p:cNvPr>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3" name="Rectangle 69">
                <a:extLst>
                  <a:ext uri="{FF2B5EF4-FFF2-40B4-BE49-F238E27FC236}">
                    <a16:creationId xmlns:a16="http://schemas.microsoft.com/office/drawing/2014/main" id="{0F3DFCB7-EAEB-4657-80BF-A180F8E257C9}"/>
                  </a:ext>
                </a:extLst>
              </p:cNvPr>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4" name="Rectangle 70">
                <a:extLst>
                  <a:ext uri="{FF2B5EF4-FFF2-40B4-BE49-F238E27FC236}">
                    <a16:creationId xmlns:a16="http://schemas.microsoft.com/office/drawing/2014/main" id="{5CF0D823-67C2-4986-BD1D-606E22EBF074}"/>
                  </a:ext>
                </a:extLst>
              </p:cNvPr>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5" name="Rectangle 71">
                <a:extLst>
                  <a:ext uri="{FF2B5EF4-FFF2-40B4-BE49-F238E27FC236}">
                    <a16:creationId xmlns:a16="http://schemas.microsoft.com/office/drawing/2014/main" id="{9F0E1053-A02E-47DC-A919-363745A4A4C9}"/>
                  </a:ext>
                </a:extLst>
              </p:cNvPr>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6" name="Rectangle 72">
                <a:extLst>
                  <a:ext uri="{FF2B5EF4-FFF2-40B4-BE49-F238E27FC236}">
                    <a16:creationId xmlns:a16="http://schemas.microsoft.com/office/drawing/2014/main" id="{AD9F392E-B2A4-49F7-B84B-75720B0329C4}"/>
                  </a:ext>
                </a:extLst>
              </p:cNvPr>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7" name="Rectangle 73">
                <a:extLst>
                  <a:ext uri="{FF2B5EF4-FFF2-40B4-BE49-F238E27FC236}">
                    <a16:creationId xmlns:a16="http://schemas.microsoft.com/office/drawing/2014/main" id="{3012E839-1AF2-4286-AD95-83FB14D1EEDA}"/>
                  </a:ext>
                </a:extLst>
              </p:cNvPr>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8" name="Rectangle 74">
                <a:extLst>
                  <a:ext uri="{FF2B5EF4-FFF2-40B4-BE49-F238E27FC236}">
                    <a16:creationId xmlns:a16="http://schemas.microsoft.com/office/drawing/2014/main" id="{1594818F-6092-4F69-944E-75ECE1F3A81E}"/>
                  </a:ext>
                </a:extLst>
              </p:cNvPr>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19" name="Rectangle 75">
                <a:extLst>
                  <a:ext uri="{FF2B5EF4-FFF2-40B4-BE49-F238E27FC236}">
                    <a16:creationId xmlns:a16="http://schemas.microsoft.com/office/drawing/2014/main" id="{6906B605-1C5C-491C-89F4-2FF0374B2E08}"/>
                  </a:ext>
                </a:extLst>
              </p:cNvPr>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0" name="Rectangle 76">
                <a:extLst>
                  <a:ext uri="{FF2B5EF4-FFF2-40B4-BE49-F238E27FC236}">
                    <a16:creationId xmlns:a16="http://schemas.microsoft.com/office/drawing/2014/main" id="{4AF6E0AE-C2D6-45FF-B915-B4B15F483557}"/>
                  </a:ext>
                </a:extLst>
              </p:cNvPr>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1" name="Rectangle 77">
                <a:extLst>
                  <a:ext uri="{FF2B5EF4-FFF2-40B4-BE49-F238E27FC236}">
                    <a16:creationId xmlns:a16="http://schemas.microsoft.com/office/drawing/2014/main" id="{6E00F358-A3BB-49AD-9598-5ECCAC891305}"/>
                  </a:ext>
                </a:extLst>
              </p:cNvPr>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2" name="Rectangle 78">
                <a:extLst>
                  <a:ext uri="{FF2B5EF4-FFF2-40B4-BE49-F238E27FC236}">
                    <a16:creationId xmlns:a16="http://schemas.microsoft.com/office/drawing/2014/main" id="{B7C0060D-B255-445B-9E55-7A198338A0D9}"/>
                  </a:ext>
                </a:extLst>
              </p:cNvPr>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3" name="Rectangle 79">
                <a:extLst>
                  <a:ext uri="{FF2B5EF4-FFF2-40B4-BE49-F238E27FC236}">
                    <a16:creationId xmlns:a16="http://schemas.microsoft.com/office/drawing/2014/main" id="{143D3EDA-0483-4C9F-AD0C-599F5AF9714F}"/>
                  </a:ext>
                </a:extLst>
              </p:cNvPr>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4" name="Rectangle 80">
                <a:extLst>
                  <a:ext uri="{FF2B5EF4-FFF2-40B4-BE49-F238E27FC236}">
                    <a16:creationId xmlns:a16="http://schemas.microsoft.com/office/drawing/2014/main" id="{9A74D5E5-FF77-411C-A928-1A486E263E80}"/>
                  </a:ext>
                </a:extLst>
              </p:cNvPr>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5" name="Freeform 81">
                <a:extLst>
                  <a:ext uri="{FF2B5EF4-FFF2-40B4-BE49-F238E27FC236}">
                    <a16:creationId xmlns:a16="http://schemas.microsoft.com/office/drawing/2014/main" id="{9CA8B955-4AE6-4D62-87A7-9FEBEB4A3629}"/>
                  </a:ext>
                </a:extLst>
              </p:cNvPr>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26" name="Rectangle 82">
                <a:extLst>
                  <a:ext uri="{FF2B5EF4-FFF2-40B4-BE49-F238E27FC236}">
                    <a16:creationId xmlns:a16="http://schemas.microsoft.com/office/drawing/2014/main" id="{40A0E760-C8A3-4084-9B75-139F0B8C6BB7}"/>
                  </a:ext>
                </a:extLst>
              </p:cNvPr>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7" name="Rectangle 83">
                <a:extLst>
                  <a:ext uri="{FF2B5EF4-FFF2-40B4-BE49-F238E27FC236}">
                    <a16:creationId xmlns:a16="http://schemas.microsoft.com/office/drawing/2014/main" id="{B94F6899-C5C3-43CF-B21B-2E7BDE80BDEF}"/>
                  </a:ext>
                </a:extLst>
              </p:cNvPr>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8" name="Rectangle 84">
                <a:extLst>
                  <a:ext uri="{FF2B5EF4-FFF2-40B4-BE49-F238E27FC236}">
                    <a16:creationId xmlns:a16="http://schemas.microsoft.com/office/drawing/2014/main" id="{023B0B3E-136D-4EDB-9BA4-353EA8F81551}"/>
                  </a:ext>
                </a:extLst>
              </p:cNvPr>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29" name="Rectangle 85">
                <a:extLst>
                  <a:ext uri="{FF2B5EF4-FFF2-40B4-BE49-F238E27FC236}">
                    <a16:creationId xmlns:a16="http://schemas.microsoft.com/office/drawing/2014/main" id="{125684E0-D62D-49B7-9941-1A4EC66E2439}"/>
                  </a:ext>
                </a:extLst>
              </p:cNvPr>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0" name="Rectangle 86">
                <a:extLst>
                  <a:ext uri="{FF2B5EF4-FFF2-40B4-BE49-F238E27FC236}">
                    <a16:creationId xmlns:a16="http://schemas.microsoft.com/office/drawing/2014/main" id="{7BC22B39-5DF1-4BE5-B070-C0F7CE41ADE8}"/>
                  </a:ext>
                </a:extLst>
              </p:cNvPr>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1" name="Rectangle 87">
                <a:extLst>
                  <a:ext uri="{FF2B5EF4-FFF2-40B4-BE49-F238E27FC236}">
                    <a16:creationId xmlns:a16="http://schemas.microsoft.com/office/drawing/2014/main" id="{08F5479E-D4D7-4E20-A70F-FC79A0913D19}"/>
                  </a:ext>
                </a:extLst>
              </p:cNvPr>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2" name="Rectangle 88">
                <a:extLst>
                  <a:ext uri="{FF2B5EF4-FFF2-40B4-BE49-F238E27FC236}">
                    <a16:creationId xmlns:a16="http://schemas.microsoft.com/office/drawing/2014/main" id="{6C91AF89-3F34-4AF4-8512-7AD2906D7415}"/>
                  </a:ext>
                </a:extLst>
              </p:cNvPr>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3" name="Rectangle 89">
                <a:extLst>
                  <a:ext uri="{FF2B5EF4-FFF2-40B4-BE49-F238E27FC236}">
                    <a16:creationId xmlns:a16="http://schemas.microsoft.com/office/drawing/2014/main" id="{99B3C3CB-22E4-4141-9A4F-E8A766B11B89}"/>
                  </a:ext>
                </a:extLst>
              </p:cNvPr>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4" name="Rectangle 90">
                <a:extLst>
                  <a:ext uri="{FF2B5EF4-FFF2-40B4-BE49-F238E27FC236}">
                    <a16:creationId xmlns:a16="http://schemas.microsoft.com/office/drawing/2014/main" id="{7067C510-7225-437A-B1EA-EF85CA757058}"/>
                  </a:ext>
                </a:extLst>
              </p:cNvPr>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5" name="Rectangle 91">
                <a:extLst>
                  <a:ext uri="{FF2B5EF4-FFF2-40B4-BE49-F238E27FC236}">
                    <a16:creationId xmlns:a16="http://schemas.microsoft.com/office/drawing/2014/main" id="{329939F5-9569-45C4-A612-7FE2678EAE3A}"/>
                  </a:ext>
                </a:extLst>
              </p:cNvPr>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6" name="Rectangle 92">
                <a:extLst>
                  <a:ext uri="{FF2B5EF4-FFF2-40B4-BE49-F238E27FC236}">
                    <a16:creationId xmlns:a16="http://schemas.microsoft.com/office/drawing/2014/main" id="{A3B353A5-32FB-44DC-A928-906393CDEA67}"/>
                  </a:ext>
                </a:extLst>
              </p:cNvPr>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7" name="Rectangle 93">
                <a:extLst>
                  <a:ext uri="{FF2B5EF4-FFF2-40B4-BE49-F238E27FC236}">
                    <a16:creationId xmlns:a16="http://schemas.microsoft.com/office/drawing/2014/main" id="{A5CEEC48-CC04-4777-AC38-CAC8E7F36051}"/>
                  </a:ext>
                </a:extLst>
              </p:cNvPr>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8" name="Rectangle 94">
                <a:extLst>
                  <a:ext uri="{FF2B5EF4-FFF2-40B4-BE49-F238E27FC236}">
                    <a16:creationId xmlns:a16="http://schemas.microsoft.com/office/drawing/2014/main" id="{BCA74293-F725-45CF-9978-C09DC45A11C9}"/>
                  </a:ext>
                </a:extLst>
              </p:cNvPr>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39" name="Rectangle 95">
                <a:extLst>
                  <a:ext uri="{FF2B5EF4-FFF2-40B4-BE49-F238E27FC236}">
                    <a16:creationId xmlns:a16="http://schemas.microsoft.com/office/drawing/2014/main" id="{555D6DE0-003C-4869-8307-B5338240A579}"/>
                  </a:ext>
                </a:extLst>
              </p:cNvPr>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0" name="Rectangle 96">
                <a:extLst>
                  <a:ext uri="{FF2B5EF4-FFF2-40B4-BE49-F238E27FC236}">
                    <a16:creationId xmlns:a16="http://schemas.microsoft.com/office/drawing/2014/main" id="{4E27EDB2-1370-4BF9-96F0-665014F373D1}"/>
                  </a:ext>
                </a:extLst>
              </p:cNvPr>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1" name="Rectangle 97">
                <a:extLst>
                  <a:ext uri="{FF2B5EF4-FFF2-40B4-BE49-F238E27FC236}">
                    <a16:creationId xmlns:a16="http://schemas.microsoft.com/office/drawing/2014/main" id="{81F66486-605B-4B7D-B5AD-A34DC8B2FA05}"/>
                  </a:ext>
                </a:extLst>
              </p:cNvPr>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2" name="Rectangle 98">
                <a:extLst>
                  <a:ext uri="{FF2B5EF4-FFF2-40B4-BE49-F238E27FC236}">
                    <a16:creationId xmlns:a16="http://schemas.microsoft.com/office/drawing/2014/main" id="{68289CFC-3915-4782-A152-8DE7EB140D25}"/>
                  </a:ext>
                </a:extLst>
              </p:cNvPr>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3" name="Rectangle 99">
                <a:extLst>
                  <a:ext uri="{FF2B5EF4-FFF2-40B4-BE49-F238E27FC236}">
                    <a16:creationId xmlns:a16="http://schemas.microsoft.com/office/drawing/2014/main" id="{F65E2268-CDB0-45EC-879C-1620EB3D7790}"/>
                  </a:ext>
                </a:extLst>
              </p:cNvPr>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4" name="Rectangle 100">
                <a:extLst>
                  <a:ext uri="{FF2B5EF4-FFF2-40B4-BE49-F238E27FC236}">
                    <a16:creationId xmlns:a16="http://schemas.microsoft.com/office/drawing/2014/main" id="{41A25266-A8AA-4DC3-9FF6-7C866DF458DA}"/>
                  </a:ext>
                </a:extLst>
              </p:cNvPr>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5" name="Rectangle 101">
                <a:extLst>
                  <a:ext uri="{FF2B5EF4-FFF2-40B4-BE49-F238E27FC236}">
                    <a16:creationId xmlns:a16="http://schemas.microsoft.com/office/drawing/2014/main" id="{DE9047D9-E712-48F9-BDB5-ABE017154699}"/>
                  </a:ext>
                </a:extLst>
              </p:cNvPr>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6" name="Rectangle 102">
                <a:extLst>
                  <a:ext uri="{FF2B5EF4-FFF2-40B4-BE49-F238E27FC236}">
                    <a16:creationId xmlns:a16="http://schemas.microsoft.com/office/drawing/2014/main" id="{6674ED3D-D553-4F34-901B-EE1D169CD11F}"/>
                  </a:ext>
                </a:extLst>
              </p:cNvPr>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7" name="Rectangle 103">
                <a:extLst>
                  <a:ext uri="{FF2B5EF4-FFF2-40B4-BE49-F238E27FC236}">
                    <a16:creationId xmlns:a16="http://schemas.microsoft.com/office/drawing/2014/main" id="{EB481E1D-1DA3-4174-B6F4-5864204D283B}"/>
                  </a:ext>
                </a:extLst>
              </p:cNvPr>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8" name="Rectangle 104">
                <a:extLst>
                  <a:ext uri="{FF2B5EF4-FFF2-40B4-BE49-F238E27FC236}">
                    <a16:creationId xmlns:a16="http://schemas.microsoft.com/office/drawing/2014/main" id="{2EC21E06-465B-4052-9D8E-0B02D03FA9B0}"/>
                  </a:ext>
                </a:extLst>
              </p:cNvPr>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49" name="Rectangle 105">
                <a:extLst>
                  <a:ext uri="{FF2B5EF4-FFF2-40B4-BE49-F238E27FC236}">
                    <a16:creationId xmlns:a16="http://schemas.microsoft.com/office/drawing/2014/main" id="{C9367C70-BE75-40AC-BB03-C81237AA6BEB}"/>
                  </a:ext>
                </a:extLst>
              </p:cNvPr>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0" name="Rectangle 106">
                <a:extLst>
                  <a:ext uri="{FF2B5EF4-FFF2-40B4-BE49-F238E27FC236}">
                    <a16:creationId xmlns:a16="http://schemas.microsoft.com/office/drawing/2014/main" id="{A767DA14-6BEE-4551-988A-EBC3DECC2982}"/>
                  </a:ext>
                </a:extLst>
              </p:cNvPr>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1" name="Rectangle 107">
                <a:extLst>
                  <a:ext uri="{FF2B5EF4-FFF2-40B4-BE49-F238E27FC236}">
                    <a16:creationId xmlns:a16="http://schemas.microsoft.com/office/drawing/2014/main" id="{F03368D6-3407-4705-BDA2-94ACDFCB4CE5}"/>
                  </a:ext>
                </a:extLst>
              </p:cNvPr>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2" name="Rectangle 108">
                <a:extLst>
                  <a:ext uri="{FF2B5EF4-FFF2-40B4-BE49-F238E27FC236}">
                    <a16:creationId xmlns:a16="http://schemas.microsoft.com/office/drawing/2014/main" id="{917D80EB-B120-445E-A5DE-34D4E2CB1A8F}"/>
                  </a:ext>
                </a:extLst>
              </p:cNvPr>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3" name="Rectangle 109">
                <a:extLst>
                  <a:ext uri="{FF2B5EF4-FFF2-40B4-BE49-F238E27FC236}">
                    <a16:creationId xmlns:a16="http://schemas.microsoft.com/office/drawing/2014/main" id="{CA535086-C519-46CB-9AFB-E2F05CD92DAF}"/>
                  </a:ext>
                </a:extLst>
              </p:cNvPr>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4" name="Rectangle 110">
                <a:extLst>
                  <a:ext uri="{FF2B5EF4-FFF2-40B4-BE49-F238E27FC236}">
                    <a16:creationId xmlns:a16="http://schemas.microsoft.com/office/drawing/2014/main" id="{698BD999-177F-45A9-A532-816D814A4C8B}"/>
                  </a:ext>
                </a:extLst>
              </p:cNvPr>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5" name="Rectangle 111">
                <a:extLst>
                  <a:ext uri="{FF2B5EF4-FFF2-40B4-BE49-F238E27FC236}">
                    <a16:creationId xmlns:a16="http://schemas.microsoft.com/office/drawing/2014/main" id="{D5FADEAF-88C4-4806-8DA3-A3C0F24F9F9D}"/>
                  </a:ext>
                </a:extLst>
              </p:cNvPr>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6" name="Rectangle 112">
                <a:extLst>
                  <a:ext uri="{FF2B5EF4-FFF2-40B4-BE49-F238E27FC236}">
                    <a16:creationId xmlns:a16="http://schemas.microsoft.com/office/drawing/2014/main" id="{9B7064A3-04F9-4293-ACB2-59A53DFE04A5}"/>
                  </a:ext>
                </a:extLst>
              </p:cNvPr>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7" name="Rectangle 113">
                <a:extLst>
                  <a:ext uri="{FF2B5EF4-FFF2-40B4-BE49-F238E27FC236}">
                    <a16:creationId xmlns:a16="http://schemas.microsoft.com/office/drawing/2014/main" id="{E3ACC808-1047-4E4F-8999-1150C6A8269D}"/>
                  </a:ext>
                </a:extLst>
              </p:cNvPr>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8" name="Rectangle 114">
                <a:extLst>
                  <a:ext uri="{FF2B5EF4-FFF2-40B4-BE49-F238E27FC236}">
                    <a16:creationId xmlns:a16="http://schemas.microsoft.com/office/drawing/2014/main" id="{7134756D-93AB-4A2C-8E97-AC84570BC609}"/>
                  </a:ext>
                </a:extLst>
              </p:cNvPr>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59" name="Rectangle 115">
                <a:extLst>
                  <a:ext uri="{FF2B5EF4-FFF2-40B4-BE49-F238E27FC236}">
                    <a16:creationId xmlns:a16="http://schemas.microsoft.com/office/drawing/2014/main" id="{9BF62DE9-98E5-4A16-A29B-2DF84485ECA3}"/>
                  </a:ext>
                </a:extLst>
              </p:cNvPr>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0" name="Rectangle 116">
                <a:extLst>
                  <a:ext uri="{FF2B5EF4-FFF2-40B4-BE49-F238E27FC236}">
                    <a16:creationId xmlns:a16="http://schemas.microsoft.com/office/drawing/2014/main" id="{EBE4EF01-5F7F-4F4C-B73F-2B21DF51EEDE}"/>
                  </a:ext>
                </a:extLst>
              </p:cNvPr>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1" name="Rectangle 117">
                <a:extLst>
                  <a:ext uri="{FF2B5EF4-FFF2-40B4-BE49-F238E27FC236}">
                    <a16:creationId xmlns:a16="http://schemas.microsoft.com/office/drawing/2014/main" id="{4EBAB50C-01EA-4276-BC98-0F17DDB424BF}"/>
                  </a:ext>
                </a:extLst>
              </p:cNvPr>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2" name="Rectangle 118">
                <a:extLst>
                  <a:ext uri="{FF2B5EF4-FFF2-40B4-BE49-F238E27FC236}">
                    <a16:creationId xmlns:a16="http://schemas.microsoft.com/office/drawing/2014/main" id="{BB66B8AB-A681-41BA-9CE4-5FBB1F99E73D}"/>
                  </a:ext>
                </a:extLst>
              </p:cNvPr>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3" name="Rectangle 119">
                <a:extLst>
                  <a:ext uri="{FF2B5EF4-FFF2-40B4-BE49-F238E27FC236}">
                    <a16:creationId xmlns:a16="http://schemas.microsoft.com/office/drawing/2014/main" id="{3E363A06-7680-4597-8BD0-2512DD75EA36}"/>
                  </a:ext>
                </a:extLst>
              </p:cNvPr>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4" name="Rectangle 120">
                <a:extLst>
                  <a:ext uri="{FF2B5EF4-FFF2-40B4-BE49-F238E27FC236}">
                    <a16:creationId xmlns:a16="http://schemas.microsoft.com/office/drawing/2014/main" id="{6957793D-38D6-45EC-B6DC-0B304E0F2CA0}"/>
                  </a:ext>
                </a:extLst>
              </p:cNvPr>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5" name="Rectangle 121">
                <a:extLst>
                  <a:ext uri="{FF2B5EF4-FFF2-40B4-BE49-F238E27FC236}">
                    <a16:creationId xmlns:a16="http://schemas.microsoft.com/office/drawing/2014/main" id="{A56BE89E-DB3C-44D9-A616-181397F6327F}"/>
                  </a:ext>
                </a:extLst>
              </p:cNvPr>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6" name="Rectangle 122">
                <a:extLst>
                  <a:ext uri="{FF2B5EF4-FFF2-40B4-BE49-F238E27FC236}">
                    <a16:creationId xmlns:a16="http://schemas.microsoft.com/office/drawing/2014/main" id="{F978D700-A541-4DC3-BEDB-6B715D8E6E8D}"/>
                  </a:ext>
                </a:extLst>
              </p:cNvPr>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7" name="Rectangle 123">
                <a:extLst>
                  <a:ext uri="{FF2B5EF4-FFF2-40B4-BE49-F238E27FC236}">
                    <a16:creationId xmlns:a16="http://schemas.microsoft.com/office/drawing/2014/main" id="{AAEA4964-6C4F-4B42-A351-08200FDC8DAF}"/>
                  </a:ext>
                </a:extLst>
              </p:cNvPr>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8" name="Rectangle 124">
                <a:extLst>
                  <a:ext uri="{FF2B5EF4-FFF2-40B4-BE49-F238E27FC236}">
                    <a16:creationId xmlns:a16="http://schemas.microsoft.com/office/drawing/2014/main" id="{6E47F0AF-B4AC-4191-8476-BE2B67293BB0}"/>
                  </a:ext>
                </a:extLst>
              </p:cNvPr>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69" name="Rectangle 125">
                <a:extLst>
                  <a:ext uri="{FF2B5EF4-FFF2-40B4-BE49-F238E27FC236}">
                    <a16:creationId xmlns:a16="http://schemas.microsoft.com/office/drawing/2014/main" id="{EC000D14-EBAB-46F8-99CC-F06F4CFB8748}"/>
                  </a:ext>
                </a:extLst>
              </p:cNvPr>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0" name="Rectangle 126">
                <a:extLst>
                  <a:ext uri="{FF2B5EF4-FFF2-40B4-BE49-F238E27FC236}">
                    <a16:creationId xmlns:a16="http://schemas.microsoft.com/office/drawing/2014/main" id="{FF9E3F25-2F0B-439B-9B6A-1F719AEEC05E}"/>
                  </a:ext>
                </a:extLst>
              </p:cNvPr>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1" name="Rectangle 127">
                <a:extLst>
                  <a:ext uri="{FF2B5EF4-FFF2-40B4-BE49-F238E27FC236}">
                    <a16:creationId xmlns:a16="http://schemas.microsoft.com/office/drawing/2014/main" id="{85BCE976-6120-4071-B6C5-867995ACEDDE}"/>
                  </a:ext>
                </a:extLst>
              </p:cNvPr>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2" name="Rectangle 128">
                <a:extLst>
                  <a:ext uri="{FF2B5EF4-FFF2-40B4-BE49-F238E27FC236}">
                    <a16:creationId xmlns:a16="http://schemas.microsoft.com/office/drawing/2014/main" id="{131D3855-51D0-451D-8C71-DAECDF5386B5}"/>
                  </a:ext>
                </a:extLst>
              </p:cNvPr>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3" name="Rectangle 129">
                <a:extLst>
                  <a:ext uri="{FF2B5EF4-FFF2-40B4-BE49-F238E27FC236}">
                    <a16:creationId xmlns:a16="http://schemas.microsoft.com/office/drawing/2014/main" id="{63553C27-46E2-4E85-B08E-760D902E4F85}"/>
                  </a:ext>
                </a:extLst>
              </p:cNvPr>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4" name="Rectangle 130">
                <a:extLst>
                  <a:ext uri="{FF2B5EF4-FFF2-40B4-BE49-F238E27FC236}">
                    <a16:creationId xmlns:a16="http://schemas.microsoft.com/office/drawing/2014/main" id="{BDC9F4AA-892E-4C1A-98EC-D458EA9E0B3A}"/>
                  </a:ext>
                </a:extLst>
              </p:cNvPr>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5" name="Rectangle 131">
                <a:extLst>
                  <a:ext uri="{FF2B5EF4-FFF2-40B4-BE49-F238E27FC236}">
                    <a16:creationId xmlns:a16="http://schemas.microsoft.com/office/drawing/2014/main" id="{A80DADEA-CB87-4A01-B436-7A7A57420DE0}"/>
                  </a:ext>
                </a:extLst>
              </p:cNvPr>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6" name="Rectangle 132">
                <a:extLst>
                  <a:ext uri="{FF2B5EF4-FFF2-40B4-BE49-F238E27FC236}">
                    <a16:creationId xmlns:a16="http://schemas.microsoft.com/office/drawing/2014/main" id="{5A0FF2F1-0F92-4ACA-A4F6-0B4B050C192A}"/>
                  </a:ext>
                </a:extLst>
              </p:cNvPr>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7" name="Rectangle 133">
                <a:extLst>
                  <a:ext uri="{FF2B5EF4-FFF2-40B4-BE49-F238E27FC236}">
                    <a16:creationId xmlns:a16="http://schemas.microsoft.com/office/drawing/2014/main" id="{B425B67D-8239-47DA-812E-C1B2420E4B96}"/>
                  </a:ext>
                </a:extLst>
              </p:cNvPr>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8" name="Rectangle 134">
                <a:extLst>
                  <a:ext uri="{FF2B5EF4-FFF2-40B4-BE49-F238E27FC236}">
                    <a16:creationId xmlns:a16="http://schemas.microsoft.com/office/drawing/2014/main" id="{313DE662-F519-4ED2-BDB9-4AC16C4F3B35}"/>
                  </a:ext>
                </a:extLst>
              </p:cNvPr>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79" name="Rectangle 135">
                <a:extLst>
                  <a:ext uri="{FF2B5EF4-FFF2-40B4-BE49-F238E27FC236}">
                    <a16:creationId xmlns:a16="http://schemas.microsoft.com/office/drawing/2014/main" id="{1E75A922-2BB1-4C3D-AF54-6B72EF2D047F}"/>
                  </a:ext>
                </a:extLst>
              </p:cNvPr>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80" name="Rectangle 136">
                <a:extLst>
                  <a:ext uri="{FF2B5EF4-FFF2-40B4-BE49-F238E27FC236}">
                    <a16:creationId xmlns:a16="http://schemas.microsoft.com/office/drawing/2014/main" id="{00CD8FD0-716B-4EA7-87DC-B5C1827C276D}"/>
                  </a:ext>
                </a:extLst>
              </p:cNvPr>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81" name="Rectangle 137">
                <a:extLst>
                  <a:ext uri="{FF2B5EF4-FFF2-40B4-BE49-F238E27FC236}">
                    <a16:creationId xmlns:a16="http://schemas.microsoft.com/office/drawing/2014/main" id="{0DF5633B-5B92-43C9-A01D-D6DEC1A5C0C8}"/>
                  </a:ext>
                </a:extLst>
              </p:cNvPr>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82" name="Freeform 138">
                <a:extLst>
                  <a:ext uri="{FF2B5EF4-FFF2-40B4-BE49-F238E27FC236}">
                    <a16:creationId xmlns:a16="http://schemas.microsoft.com/office/drawing/2014/main" id="{E3CC51CD-C3D3-49D0-A71E-A3D900FFF6F5}"/>
                  </a:ext>
                </a:extLst>
              </p:cNvPr>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3" name="Freeform 139">
                <a:extLst>
                  <a:ext uri="{FF2B5EF4-FFF2-40B4-BE49-F238E27FC236}">
                    <a16:creationId xmlns:a16="http://schemas.microsoft.com/office/drawing/2014/main" id="{8369DBF8-25AF-42F6-A209-B35718CE3CAA}"/>
                  </a:ext>
                </a:extLst>
              </p:cNvPr>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4" name="Freeform 140">
                <a:extLst>
                  <a:ext uri="{FF2B5EF4-FFF2-40B4-BE49-F238E27FC236}">
                    <a16:creationId xmlns:a16="http://schemas.microsoft.com/office/drawing/2014/main" id="{418BB666-F9B5-4556-ADBC-7DEA4DB69BD3}"/>
                  </a:ext>
                </a:extLst>
              </p:cNvPr>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5" name="Freeform 141">
                <a:extLst>
                  <a:ext uri="{FF2B5EF4-FFF2-40B4-BE49-F238E27FC236}">
                    <a16:creationId xmlns:a16="http://schemas.microsoft.com/office/drawing/2014/main" id="{F9524936-C2A7-4D4E-83D6-FA45FC1C9F81}"/>
                  </a:ext>
                </a:extLst>
              </p:cNvPr>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6" name="Freeform 142">
                <a:extLst>
                  <a:ext uri="{FF2B5EF4-FFF2-40B4-BE49-F238E27FC236}">
                    <a16:creationId xmlns:a16="http://schemas.microsoft.com/office/drawing/2014/main" id="{30AE97DC-324B-4857-A02C-B650B9583AC8}"/>
                  </a:ext>
                </a:extLst>
              </p:cNvPr>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7" name="Freeform 143">
                <a:extLst>
                  <a:ext uri="{FF2B5EF4-FFF2-40B4-BE49-F238E27FC236}">
                    <a16:creationId xmlns:a16="http://schemas.microsoft.com/office/drawing/2014/main" id="{39DA7144-2001-47FE-8280-BE3FBB0BDC18}"/>
                  </a:ext>
                </a:extLst>
              </p:cNvPr>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8" name="Freeform 144">
                <a:extLst>
                  <a:ext uri="{FF2B5EF4-FFF2-40B4-BE49-F238E27FC236}">
                    <a16:creationId xmlns:a16="http://schemas.microsoft.com/office/drawing/2014/main" id="{F31BB415-72E6-49F9-A5EC-4CA142C0779D}"/>
                  </a:ext>
                </a:extLst>
              </p:cNvPr>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89" name="Freeform 145">
                <a:extLst>
                  <a:ext uri="{FF2B5EF4-FFF2-40B4-BE49-F238E27FC236}">
                    <a16:creationId xmlns:a16="http://schemas.microsoft.com/office/drawing/2014/main" id="{DA50FE06-FFE0-424B-83BD-8F38A279C019}"/>
                  </a:ext>
                </a:extLst>
              </p:cNvPr>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90" name="Freeform 146">
                <a:extLst>
                  <a:ext uri="{FF2B5EF4-FFF2-40B4-BE49-F238E27FC236}">
                    <a16:creationId xmlns:a16="http://schemas.microsoft.com/office/drawing/2014/main" id="{6DAEC460-18BD-4558-8524-DEAFEAE61B4A}"/>
                  </a:ext>
                </a:extLst>
              </p:cNvPr>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91" name="Rectangle 147">
                <a:extLst>
                  <a:ext uri="{FF2B5EF4-FFF2-40B4-BE49-F238E27FC236}">
                    <a16:creationId xmlns:a16="http://schemas.microsoft.com/office/drawing/2014/main" id="{A80DB487-D5DD-47DB-9CF0-81635EE028FB}"/>
                  </a:ext>
                </a:extLst>
              </p:cNvPr>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92" name="Rectangle 148">
                <a:extLst>
                  <a:ext uri="{FF2B5EF4-FFF2-40B4-BE49-F238E27FC236}">
                    <a16:creationId xmlns:a16="http://schemas.microsoft.com/office/drawing/2014/main" id="{DF3786FA-501F-41C6-9B64-AEDB1871D0E4}"/>
                  </a:ext>
                </a:extLst>
              </p:cNvPr>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93" name="Freeform 149">
                <a:extLst>
                  <a:ext uri="{FF2B5EF4-FFF2-40B4-BE49-F238E27FC236}">
                    <a16:creationId xmlns:a16="http://schemas.microsoft.com/office/drawing/2014/main" id="{4B08E543-A828-4C1D-9C26-7AC977DC8772}"/>
                  </a:ext>
                </a:extLst>
              </p:cNvPr>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94" name="Freeform 150">
                <a:extLst>
                  <a:ext uri="{FF2B5EF4-FFF2-40B4-BE49-F238E27FC236}">
                    <a16:creationId xmlns:a16="http://schemas.microsoft.com/office/drawing/2014/main" id="{EC3E9A0D-60D7-45D2-80AE-ADB4608B540C}"/>
                  </a:ext>
                </a:extLst>
              </p:cNvPr>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95" name="Freeform 151">
                <a:extLst>
                  <a:ext uri="{FF2B5EF4-FFF2-40B4-BE49-F238E27FC236}">
                    <a16:creationId xmlns:a16="http://schemas.microsoft.com/office/drawing/2014/main" id="{BDD5D750-3EA2-4D3F-8EF1-C6344EABA59C}"/>
                  </a:ext>
                </a:extLst>
              </p:cNvPr>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296" name="Oval 152">
                <a:extLst>
                  <a:ext uri="{FF2B5EF4-FFF2-40B4-BE49-F238E27FC236}">
                    <a16:creationId xmlns:a16="http://schemas.microsoft.com/office/drawing/2014/main" id="{FDD9B8DB-D7EA-4FD9-84FE-132AE43E5C71}"/>
                  </a:ext>
                </a:extLst>
              </p:cNvPr>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sp>
        <p:nvSpPr>
          <p:cNvPr id="6297" name="Rectangle 153">
            <a:extLst>
              <a:ext uri="{FF2B5EF4-FFF2-40B4-BE49-F238E27FC236}">
                <a16:creationId xmlns:a16="http://schemas.microsoft.com/office/drawing/2014/main" id="{18E0E3B7-676A-4627-B595-8ADD93E5C3C2}"/>
              </a:ext>
            </a:extLst>
          </p:cNvPr>
          <p:cNvSpPr>
            <a:spLocks noGrp="1" noRot="1" noChangeArrowheads="1"/>
          </p:cNvSpPr>
          <p:nvPr>
            <p:ph type="title"/>
          </p:nvPr>
        </p:nvSpPr>
        <p:spPr bwMode="auto">
          <a:xfrm>
            <a:off x="301625" y="228600"/>
            <a:ext cx="85407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298" name="Rectangle 154">
            <a:extLst>
              <a:ext uri="{FF2B5EF4-FFF2-40B4-BE49-F238E27FC236}">
                <a16:creationId xmlns:a16="http://schemas.microsoft.com/office/drawing/2014/main" id="{F736A6FD-0704-4BF8-B174-F00047978244}"/>
              </a:ext>
            </a:extLst>
          </p:cNvPr>
          <p:cNvSpPr>
            <a:spLocks noGrp="1" noChangeArrowheads="1"/>
          </p:cNvSpPr>
          <p:nvPr>
            <p:ph type="dt" sz="half" idx="2"/>
          </p:nvPr>
        </p:nvSpPr>
        <p:spPr bwMode="auto">
          <a:xfrm>
            <a:off x="301625"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Arial" panose="020B0604020202020204" pitchFamily="34" charset="0"/>
              </a:defRPr>
            </a:lvl1pPr>
          </a:lstStyle>
          <a:p>
            <a:endParaRPr lang="en-US" altLang="en-US"/>
          </a:p>
        </p:txBody>
      </p:sp>
      <p:sp>
        <p:nvSpPr>
          <p:cNvPr id="6299" name="Rectangle 155">
            <a:extLst>
              <a:ext uri="{FF2B5EF4-FFF2-40B4-BE49-F238E27FC236}">
                <a16:creationId xmlns:a16="http://schemas.microsoft.com/office/drawing/2014/main" id="{155D1BA2-BCE7-4EA7-BA78-28DC3EDCE8EA}"/>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Arial" panose="020B0604020202020204" pitchFamily="34" charset="0"/>
              </a:defRPr>
            </a:lvl1pPr>
          </a:lstStyle>
          <a:p>
            <a:endParaRPr lang="en-US" altLang="en-US"/>
          </a:p>
        </p:txBody>
      </p:sp>
      <p:sp>
        <p:nvSpPr>
          <p:cNvPr id="6300" name="Rectangle 156">
            <a:extLst>
              <a:ext uri="{FF2B5EF4-FFF2-40B4-BE49-F238E27FC236}">
                <a16:creationId xmlns:a16="http://schemas.microsoft.com/office/drawing/2014/main" id="{59808672-976B-47D1-93E6-0949AB7694DB}"/>
              </a:ext>
            </a:extLst>
          </p:cNvPr>
          <p:cNvSpPr>
            <a:spLocks noGrp="1" noChangeArrowheads="1"/>
          </p:cNvSpPr>
          <p:nvPr>
            <p:ph type="sldNum" sz="quarter" idx="4"/>
          </p:nvPr>
        </p:nvSpPr>
        <p:spPr bwMode="auto">
          <a:xfrm>
            <a:off x="6553200"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Arial" panose="020B0604020202020204" pitchFamily="34" charset="0"/>
              </a:defRPr>
            </a:lvl1pPr>
          </a:lstStyle>
          <a:p>
            <a:fld id="{3C28A99C-1094-4BAD-B0F1-27865D436C23}" type="slidenum">
              <a:rPr lang="en-US" altLang="en-US"/>
              <a:pPr/>
              <a:t>‹#›</a:t>
            </a:fld>
            <a:endParaRPr lang="en-US" altLang="en-US"/>
          </a:p>
        </p:txBody>
      </p:sp>
      <p:sp>
        <p:nvSpPr>
          <p:cNvPr id="6301" name="Rectangle 157">
            <a:extLst>
              <a:ext uri="{FF2B5EF4-FFF2-40B4-BE49-F238E27FC236}">
                <a16:creationId xmlns:a16="http://schemas.microsoft.com/office/drawing/2014/main" id="{49FDD13A-61AB-42DC-897B-AC303A4D2BAD}"/>
              </a:ext>
            </a:extLst>
          </p:cNvPr>
          <p:cNvSpPr>
            <a:spLocks noGrp="1" noRot="1" noChangeArrowheads="1"/>
          </p:cNvSpPr>
          <p:nvPr>
            <p:ph type="body" idx="1"/>
          </p:nvPr>
        </p:nvSpPr>
        <p:spPr bwMode="auto">
          <a:xfrm>
            <a:off x="301625" y="1600200"/>
            <a:ext cx="8540750" cy="449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297"/>
                                        </p:tgtEl>
                                        <p:attrNameLst>
                                          <p:attrName>style.visibility</p:attrName>
                                        </p:attrNameLst>
                                      </p:cBhvr>
                                      <p:to>
                                        <p:strVal val="visible"/>
                                      </p:to>
                                    </p:set>
                                    <p:anim calcmode="lin" valueType="num">
                                      <p:cBhvr>
                                        <p:cTn id="7" dur="1000" fill="hold"/>
                                        <p:tgtEl>
                                          <p:spTgt spid="6297"/>
                                        </p:tgtEl>
                                        <p:attrNameLst>
                                          <p:attrName>ppt_x</p:attrName>
                                        </p:attrNameLst>
                                      </p:cBhvr>
                                      <p:tavLst>
                                        <p:tav tm="0">
                                          <p:val>
                                            <p:strVal val="#ppt_x-.2"/>
                                          </p:val>
                                        </p:tav>
                                        <p:tav tm="100000">
                                          <p:val>
                                            <p:strVal val="#ppt_x"/>
                                          </p:val>
                                        </p:tav>
                                      </p:tavLst>
                                    </p:anim>
                                    <p:anim calcmode="lin" valueType="num">
                                      <p:cBhvr>
                                        <p:cTn id="8" dur="1000" fill="hold"/>
                                        <p:tgtEl>
                                          <p:spTgt spid="6297"/>
                                        </p:tgtEl>
                                        <p:attrNameLst>
                                          <p:attrName>ppt_y</p:attrName>
                                        </p:attrNameLst>
                                      </p:cBhvr>
                                      <p:tavLst>
                                        <p:tav tm="0">
                                          <p:val>
                                            <p:strVal val="#ppt_y"/>
                                          </p:val>
                                        </p:tav>
                                        <p:tav tm="100000">
                                          <p:val>
                                            <p:strVal val="#ppt_y"/>
                                          </p:val>
                                        </p:tav>
                                      </p:tavLst>
                                    </p:anim>
                                    <p:animEffect transition="in" filter="wipe(right)" prLst="gradientSize: 0.1">
                                      <p:cBhvr>
                                        <p:cTn id="9" dur="1000"/>
                                        <p:tgtEl>
                                          <p:spTgt spid="629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6301">
                                            <p:txEl>
                                              <p:pRg st="0" end="0"/>
                                            </p:txEl>
                                          </p:spTgt>
                                        </p:tgtEl>
                                        <p:attrNameLst>
                                          <p:attrName>style.visibility</p:attrName>
                                        </p:attrNameLst>
                                      </p:cBhvr>
                                      <p:to>
                                        <p:strVal val="visible"/>
                                      </p:to>
                                    </p:set>
                                    <p:animEffect transition="in" filter="fade">
                                      <p:cBhvr>
                                        <p:cTn id="14" dur="500"/>
                                        <p:tgtEl>
                                          <p:spTgt spid="6301">
                                            <p:txEl>
                                              <p:pRg st="0" end="0"/>
                                            </p:txEl>
                                          </p:spTgt>
                                        </p:tgtEl>
                                      </p:cBhvr>
                                    </p:animEffect>
                                    <p:anim calcmode="lin" valueType="num">
                                      <p:cBhvr>
                                        <p:cTn id="15" dur="500" fill="hold"/>
                                        <p:tgtEl>
                                          <p:spTgt spid="6301">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6301">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6301">
                                            <p:txEl>
                                              <p:pRg st="1" end="1"/>
                                            </p:txEl>
                                          </p:spTgt>
                                        </p:tgtEl>
                                        <p:attrNameLst>
                                          <p:attrName>style.visibility</p:attrName>
                                        </p:attrNameLst>
                                      </p:cBhvr>
                                      <p:to>
                                        <p:strVal val="visible"/>
                                      </p:to>
                                    </p:set>
                                    <p:animEffect transition="in" filter="fade">
                                      <p:cBhvr>
                                        <p:cTn id="19" dur="500"/>
                                        <p:tgtEl>
                                          <p:spTgt spid="6301">
                                            <p:txEl>
                                              <p:pRg st="1" end="1"/>
                                            </p:txEl>
                                          </p:spTgt>
                                        </p:tgtEl>
                                      </p:cBhvr>
                                    </p:animEffect>
                                    <p:anim calcmode="lin" valueType="num">
                                      <p:cBhvr>
                                        <p:cTn id="20" dur="500" fill="hold"/>
                                        <p:tgtEl>
                                          <p:spTgt spid="6301">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6301">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6301">
                                            <p:txEl>
                                              <p:pRg st="2" end="2"/>
                                            </p:txEl>
                                          </p:spTgt>
                                        </p:tgtEl>
                                        <p:attrNameLst>
                                          <p:attrName>style.visibility</p:attrName>
                                        </p:attrNameLst>
                                      </p:cBhvr>
                                      <p:to>
                                        <p:strVal val="visible"/>
                                      </p:to>
                                    </p:set>
                                    <p:animEffect transition="in" filter="fade">
                                      <p:cBhvr>
                                        <p:cTn id="24" dur="500"/>
                                        <p:tgtEl>
                                          <p:spTgt spid="6301">
                                            <p:txEl>
                                              <p:pRg st="2" end="2"/>
                                            </p:txEl>
                                          </p:spTgt>
                                        </p:tgtEl>
                                      </p:cBhvr>
                                    </p:animEffect>
                                    <p:anim calcmode="lin" valueType="num">
                                      <p:cBhvr>
                                        <p:cTn id="25" dur="500" fill="hold"/>
                                        <p:tgtEl>
                                          <p:spTgt spid="6301">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6301">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6301">
                                            <p:txEl>
                                              <p:pRg st="3" end="3"/>
                                            </p:txEl>
                                          </p:spTgt>
                                        </p:tgtEl>
                                        <p:attrNameLst>
                                          <p:attrName>style.visibility</p:attrName>
                                        </p:attrNameLst>
                                      </p:cBhvr>
                                      <p:to>
                                        <p:strVal val="visible"/>
                                      </p:to>
                                    </p:set>
                                    <p:animEffect transition="in" filter="fade">
                                      <p:cBhvr>
                                        <p:cTn id="29" dur="500"/>
                                        <p:tgtEl>
                                          <p:spTgt spid="6301">
                                            <p:txEl>
                                              <p:pRg st="3" end="3"/>
                                            </p:txEl>
                                          </p:spTgt>
                                        </p:tgtEl>
                                      </p:cBhvr>
                                    </p:animEffect>
                                    <p:anim calcmode="lin" valueType="num">
                                      <p:cBhvr>
                                        <p:cTn id="30" dur="500" fill="hold"/>
                                        <p:tgtEl>
                                          <p:spTgt spid="6301">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6301">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6301">
                                            <p:txEl>
                                              <p:pRg st="4" end="4"/>
                                            </p:txEl>
                                          </p:spTgt>
                                        </p:tgtEl>
                                        <p:attrNameLst>
                                          <p:attrName>style.visibility</p:attrName>
                                        </p:attrNameLst>
                                      </p:cBhvr>
                                      <p:to>
                                        <p:strVal val="visible"/>
                                      </p:to>
                                    </p:set>
                                    <p:animEffect transition="in" filter="fade">
                                      <p:cBhvr>
                                        <p:cTn id="34" dur="500"/>
                                        <p:tgtEl>
                                          <p:spTgt spid="6301">
                                            <p:txEl>
                                              <p:pRg st="4" end="4"/>
                                            </p:txEl>
                                          </p:spTgt>
                                        </p:tgtEl>
                                      </p:cBhvr>
                                    </p:animEffect>
                                    <p:anim calcmode="lin" valueType="num">
                                      <p:cBhvr>
                                        <p:cTn id="35" dur="500" fill="hold"/>
                                        <p:tgtEl>
                                          <p:spTgt spid="6301">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6301">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97" grpId="0"/>
      <p:bldP spid="6301" grpId="0" build="p">
        <p:tmplLst>
          <p:tmpl lvl="1">
            <p:tnLst>
              <p:par>
                <p:cTn presetID="44" presetClass="entr" presetSubtype="0" fill="hold" nodeType="clickEffect">
                  <p:stCondLst>
                    <p:cond delay="0"/>
                  </p:stCondLst>
                  <p:childTnLst>
                    <p:set>
                      <p:cBhvr>
                        <p:cTn dur="1" fill="hold">
                          <p:stCondLst>
                            <p:cond delay="0"/>
                          </p:stCondLst>
                        </p:cTn>
                        <p:tgtEl>
                          <p:spTgt spid="6301"/>
                        </p:tgtEl>
                        <p:attrNameLst>
                          <p:attrName>style.visibility</p:attrName>
                        </p:attrNameLst>
                      </p:cBhvr>
                      <p:to>
                        <p:strVal val="visible"/>
                      </p:to>
                    </p:set>
                    <p:animEffect transition="in" filter="fade">
                      <p:cBhvr>
                        <p:cTn dur="500"/>
                        <p:tgtEl>
                          <p:spTgt spid="6301"/>
                        </p:tgtEl>
                      </p:cBhvr>
                    </p:animEffect>
                    <p:anim calcmode="lin" valueType="num">
                      <p:cBhvr>
                        <p:cTn dur="500" fill="hold"/>
                        <p:tgtEl>
                          <p:spTgt spid="6301"/>
                        </p:tgtEl>
                        <p:attrNameLst>
                          <p:attrName>ppt_x</p:attrName>
                        </p:attrNameLst>
                      </p:cBhvr>
                      <p:tavLst>
                        <p:tav tm="0">
                          <p:val>
                            <p:strVal val="#ppt_x"/>
                          </p:val>
                        </p:tav>
                        <p:tav tm="100000">
                          <p:val>
                            <p:strVal val="#ppt_x"/>
                          </p:val>
                        </p:tav>
                      </p:tavLst>
                    </p:anim>
                    <p:anim calcmode="lin" valueType="num">
                      <p:cBhvr>
                        <p:cTn dur="500" fill="hold"/>
                        <p:tgtEl>
                          <p:spTgt spid="6301"/>
                        </p:tgtEl>
                        <p:attrNameLst>
                          <p:attrName>ppt_y</p:attrName>
                        </p:attrNameLst>
                      </p:cBhvr>
                      <p:tavLst>
                        <p:tav tm="0">
                          <p:val>
                            <p:strVal val="#ppt_y+.05"/>
                          </p:val>
                        </p:tav>
                        <p:tav tm="100000">
                          <p:val>
                            <p:strVal val="#ppt_y"/>
                          </p:val>
                        </p:tav>
                      </p:tavLst>
                    </p:anim>
                  </p:childTnLst>
                </p:cTn>
              </p:par>
            </p:tnLst>
          </p:tmpl>
          <p:tmpl lvl="2">
            <p:tnLst>
              <p:par>
                <p:cTn presetID="44" presetClass="entr" presetSubtype="0" fill="hold" nodeType="withEffect">
                  <p:stCondLst>
                    <p:cond delay="0"/>
                  </p:stCondLst>
                  <p:childTnLst>
                    <p:set>
                      <p:cBhvr>
                        <p:cTn dur="1" fill="hold">
                          <p:stCondLst>
                            <p:cond delay="0"/>
                          </p:stCondLst>
                        </p:cTn>
                        <p:tgtEl>
                          <p:spTgt spid="6301"/>
                        </p:tgtEl>
                        <p:attrNameLst>
                          <p:attrName>style.visibility</p:attrName>
                        </p:attrNameLst>
                      </p:cBhvr>
                      <p:to>
                        <p:strVal val="visible"/>
                      </p:to>
                    </p:set>
                    <p:animEffect transition="in" filter="fade">
                      <p:cBhvr>
                        <p:cTn dur="500"/>
                        <p:tgtEl>
                          <p:spTgt spid="6301"/>
                        </p:tgtEl>
                      </p:cBhvr>
                    </p:animEffect>
                    <p:anim calcmode="lin" valueType="num">
                      <p:cBhvr>
                        <p:cTn dur="500" fill="hold"/>
                        <p:tgtEl>
                          <p:spTgt spid="6301"/>
                        </p:tgtEl>
                        <p:attrNameLst>
                          <p:attrName>ppt_x</p:attrName>
                        </p:attrNameLst>
                      </p:cBhvr>
                      <p:tavLst>
                        <p:tav tm="0">
                          <p:val>
                            <p:strVal val="#ppt_x"/>
                          </p:val>
                        </p:tav>
                        <p:tav tm="100000">
                          <p:val>
                            <p:strVal val="#ppt_x"/>
                          </p:val>
                        </p:tav>
                      </p:tavLst>
                    </p:anim>
                    <p:anim calcmode="lin" valueType="num">
                      <p:cBhvr>
                        <p:cTn dur="500" fill="hold"/>
                        <p:tgtEl>
                          <p:spTgt spid="6301"/>
                        </p:tgtEl>
                        <p:attrNameLst>
                          <p:attrName>ppt_y</p:attrName>
                        </p:attrNameLst>
                      </p:cBhvr>
                      <p:tavLst>
                        <p:tav tm="0">
                          <p:val>
                            <p:strVal val="#ppt_y+.05"/>
                          </p:val>
                        </p:tav>
                        <p:tav tm="100000">
                          <p:val>
                            <p:strVal val="#ppt_y"/>
                          </p:val>
                        </p:tav>
                      </p:tavLst>
                    </p:anim>
                  </p:childTnLst>
                </p:cTn>
              </p:par>
            </p:tnLst>
          </p:tmpl>
          <p:tmpl lvl="3">
            <p:tnLst>
              <p:par>
                <p:cTn presetID="44" presetClass="entr" presetSubtype="0" fill="hold" nodeType="withEffect">
                  <p:stCondLst>
                    <p:cond delay="0"/>
                  </p:stCondLst>
                  <p:childTnLst>
                    <p:set>
                      <p:cBhvr>
                        <p:cTn dur="1" fill="hold">
                          <p:stCondLst>
                            <p:cond delay="0"/>
                          </p:stCondLst>
                        </p:cTn>
                        <p:tgtEl>
                          <p:spTgt spid="6301"/>
                        </p:tgtEl>
                        <p:attrNameLst>
                          <p:attrName>style.visibility</p:attrName>
                        </p:attrNameLst>
                      </p:cBhvr>
                      <p:to>
                        <p:strVal val="visible"/>
                      </p:to>
                    </p:set>
                    <p:animEffect transition="in" filter="fade">
                      <p:cBhvr>
                        <p:cTn dur="500"/>
                        <p:tgtEl>
                          <p:spTgt spid="6301"/>
                        </p:tgtEl>
                      </p:cBhvr>
                    </p:animEffect>
                    <p:anim calcmode="lin" valueType="num">
                      <p:cBhvr>
                        <p:cTn dur="500" fill="hold"/>
                        <p:tgtEl>
                          <p:spTgt spid="6301"/>
                        </p:tgtEl>
                        <p:attrNameLst>
                          <p:attrName>ppt_x</p:attrName>
                        </p:attrNameLst>
                      </p:cBhvr>
                      <p:tavLst>
                        <p:tav tm="0">
                          <p:val>
                            <p:strVal val="#ppt_x"/>
                          </p:val>
                        </p:tav>
                        <p:tav tm="100000">
                          <p:val>
                            <p:strVal val="#ppt_x"/>
                          </p:val>
                        </p:tav>
                      </p:tavLst>
                    </p:anim>
                    <p:anim calcmode="lin" valueType="num">
                      <p:cBhvr>
                        <p:cTn dur="500" fill="hold"/>
                        <p:tgtEl>
                          <p:spTgt spid="6301"/>
                        </p:tgtEl>
                        <p:attrNameLst>
                          <p:attrName>ppt_y</p:attrName>
                        </p:attrNameLst>
                      </p:cBhvr>
                      <p:tavLst>
                        <p:tav tm="0">
                          <p:val>
                            <p:strVal val="#ppt_y+.05"/>
                          </p:val>
                        </p:tav>
                        <p:tav tm="100000">
                          <p:val>
                            <p:strVal val="#ppt_y"/>
                          </p:val>
                        </p:tav>
                      </p:tavLst>
                    </p:anim>
                  </p:childTnLst>
                </p:cTn>
              </p:par>
            </p:tnLst>
          </p:tmpl>
          <p:tmpl lvl="4">
            <p:tnLst>
              <p:par>
                <p:cTn presetID="44" presetClass="entr" presetSubtype="0" fill="hold" nodeType="withEffect">
                  <p:stCondLst>
                    <p:cond delay="0"/>
                  </p:stCondLst>
                  <p:childTnLst>
                    <p:set>
                      <p:cBhvr>
                        <p:cTn dur="1" fill="hold">
                          <p:stCondLst>
                            <p:cond delay="0"/>
                          </p:stCondLst>
                        </p:cTn>
                        <p:tgtEl>
                          <p:spTgt spid="6301"/>
                        </p:tgtEl>
                        <p:attrNameLst>
                          <p:attrName>style.visibility</p:attrName>
                        </p:attrNameLst>
                      </p:cBhvr>
                      <p:to>
                        <p:strVal val="visible"/>
                      </p:to>
                    </p:set>
                    <p:animEffect transition="in" filter="fade">
                      <p:cBhvr>
                        <p:cTn dur="500"/>
                        <p:tgtEl>
                          <p:spTgt spid="6301"/>
                        </p:tgtEl>
                      </p:cBhvr>
                    </p:animEffect>
                    <p:anim calcmode="lin" valueType="num">
                      <p:cBhvr>
                        <p:cTn dur="500" fill="hold"/>
                        <p:tgtEl>
                          <p:spTgt spid="6301"/>
                        </p:tgtEl>
                        <p:attrNameLst>
                          <p:attrName>ppt_x</p:attrName>
                        </p:attrNameLst>
                      </p:cBhvr>
                      <p:tavLst>
                        <p:tav tm="0">
                          <p:val>
                            <p:strVal val="#ppt_x"/>
                          </p:val>
                        </p:tav>
                        <p:tav tm="100000">
                          <p:val>
                            <p:strVal val="#ppt_x"/>
                          </p:val>
                        </p:tav>
                      </p:tavLst>
                    </p:anim>
                    <p:anim calcmode="lin" valueType="num">
                      <p:cBhvr>
                        <p:cTn dur="500" fill="hold"/>
                        <p:tgtEl>
                          <p:spTgt spid="6301"/>
                        </p:tgtEl>
                        <p:attrNameLst>
                          <p:attrName>ppt_y</p:attrName>
                        </p:attrNameLst>
                      </p:cBhvr>
                      <p:tavLst>
                        <p:tav tm="0">
                          <p:val>
                            <p:strVal val="#ppt_y+.05"/>
                          </p:val>
                        </p:tav>
                        <p:tav tm="100000">
                          <p:val>
                            <p:strVal val="#ppt_y"/>
                          </p:val>
                        </p:tav>
                      </p:tavLst>
                    </p:anim>
                  </p:childTnLst>
                </p:cTn>
              </p:par>
            </p:tnLst>
          </p:tmpl>
          <p:tmpl lvl="5">
            <p:tnLst>
              <p:par>
                <p:cTn presetID="44" presetClass="entr" presetSubtype="0" fill="hold" nodeType="withEffect">
                  <p:stCondLst>
                    <p:cond delay="0"/>
                  </p:stCondLst>
                  <p:childTnLst>
                    <p:set>
                      <p:cBhvr>
                        <p:cTn dur="1" fill="hold">
                          <p:stCondLst>
                            <p:cond delay="0"/>
                          </p:stCondLst>
                        </p:cTn>
                        <p:tgtEl>
                          <p:spTgt spid="6301"/>
                        </p:tgtEl>
                        <p:attrNameLst>
                          <p:attrName>style.visibility</p:attrName>
                        </p:attrNameLst>
                      </p:cBhvr>
                      <p:to>
                        <p:strVal val="visible"/>
                      </p:to>
                    </p:set>
                    <p:animEffect transition="in" filter="fade">
                      <p:cBhvr>
                        <p:cTn dur="500"/>
                        <p:tgtEl>
                          <p:spTgt spid="6301"/>
                        </p:tgtEl>
                      </p:cBhvr>
                    </p:animEffect>
                    <p:anim calcmode="lin" valueType="num">
                      <p:cBhvr>
                        <p:cTn dur="500" fill="hold"/>
                        <p:tgtEl>
                          <p:spTgt spid="6301"/>
                        </p:tgtEl>
                        <p:attrNameLst>
                          <p:attrName>ppt_x</p:attrName>
                        </p:attrNameLst>
                      </p:cBhvr>
                      <p:tavLst>
                        <p:tav tm="0">
                          <p:val>
                            <p:strVal val="#ppt_x"/>
                          </p:val>
                        </p:tav>
                        <p:tav tm="100000">
                          <p:val>
                            <p:strVal val="#ppt_x"/>
                          </p:val>
                        </p:tav>
                      </p:tavLst>
                    </p:anim>
                    <p:anim calcmode="lin" valueType="num">
                      <p:cBhvr>
                        <p:cTn dur="500" fill="hold"/>
                        <p:tgtEl>
                          <p:spTgt spid="6301"/>
                        </p:tgtEl>
                        <p:attrNameLst>
                          <p:attrName>ppt_y</p:attrName>
                        </p:attrNameLst>
                      </p:cBhvr>
                      <p:tavLst>
                        <p:tav tm="0">
                          <p:val>
                            <p:strVal val="#ppt_y+.05"/>
                          </p:val>
                        </p:tav>
                        <p:tav tm="100000">
                          <p:val>
                            <p:strVal val="#ppt_y"/>
                          </p:val>
                        </p:tav>
                      </p:tavLst>
                    </p:anim>
                  </p:childTnLst>
                </p:cTn>
              </p:par>
            </p:tnLst>
          </p:tmpl>
        </p:tmplLst>
      </p:bldP>
    </p:bldLst>
  </p:timing>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80000"/>
        <a:buFont typeface="Arial" panose="020B0604020202020204" pitchFamily="34" charset="0"/>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Font typeface="Wingdings" panose="05000000000000000000" pitchFamily="2" charset="2"/>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80000"/>
        <a:buFont typeface="Arial" panose="020B0604020202020204" pitchFamily="34" charset="0"/>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folHlink"/>
        </a:buClr>
        <a:buFont typeface="Wingdings" panose="05000000000000000000" pitchFamily="2" charset="2"/>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80000"/>
        <a:buFont typeface="Arial" panose="020B0604020202020204" pitchFamily="34" charset="0"/>
        <a:buChar char="►"/>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D2B2C5F-3DAD-4319-99C3-E4324C8B70A3}"/>
              </a:ext>
            </a:extLst>
          </p:cNvPr>
          <p:cNvPicPr>
            <a:picLocks noChangeAspect="1"/>
          </p:cNvPicPr>
          <p:nvPr/>
        </p:nvPicPr>
        <p:blipFill>
          <a:blip r:embed="rId3"/>
          <a:stretch>
            <a:fillRect/>
          </a:stretch>
        </p:blipFill>
        <p:spPr>
          <a:xfrm>
            <a:off x="-116556" y="-48126"/>
            <a:ext cx="9272588" cy="6906126"/>
          </a:xfrm>
          <a:prstGeom prst="rect">
            <a:avLst/>
          </a:prstGeom>
        </p:spPr>
      </p:pic>
      <p:sp>
        <p:nvSpPr>
          <p:cNvPr id="2050" name="Rectangle 2">
            <a:extLst>
              <a:ext uri="{FF2B5EF4-FFF2-40B4-BE49-F238E27FC236}">
                <a16:creationId xmlns:a16="http://schemas.microsoft.com/office/drawing/2014/main" id="{DFA914C8-7B56-4C6C-BDA3-663A33DB15BA}"/>
              </a:ext>
            </a:extLst>
          </p:cNvPr>
          <p:cNvSpPr>
            <a:spLocks noGrp="1" noChangeArrowheads="1"/>
          </p:cNvSpPr>
          <p:nvPr>
            <p:ph type="ctrTitle"/>
          </p:nvPr>
        </p:nvSpPr>
        <p:spPr>
          <a:xfrm>
            <a:off x="533400" y="1752601"/>
            <a:ext cx="7772400" cy="1905000"/>
          </a:xfrm>
        </p:spPr>
        <p:txBody>
          <a:bodyPr/>
          <a:lstStyle/>
          <a:p>
            <a:r>
              <a:rPr lang="en-US" altLang="en-US" sz="6000" dirty="0">
                <a:solidFill>
                  <a:schemeClr val="accent6">
                    <a:lumMod val="75000"/>
                  </a:schemeClr>
                </a:solidFill>
                <a:latin typeface="Arial Rounded MT Bold" panose="020F0704030504030204" pitchFamily="34" charset="0"/>
              </a:rPr>
              <a:t>What about the </a:t>
            </a:r>
            <a:br>
              <a:rPr lang="en-US" altLang="en-US" sz="6000" dirty="0">
                <a:solidFill>
                  <a:schemeClr val="accent6">
                    <a:lumMod val="75000"/>
                  </a:schemeClr>
                </a:solidFill>
                <a:latin typeface="Arial Rounded MT Bold" panose="020F0704030504030204" pitchFamily="34" charset="0"/>
              </a:rPr>
            </a:br>
            <a:r>
              <a:rPr lang="en-US" altLang="en-US" sz="6000" b="1" i="1" dirty="0">
                <a:solidFill>
                  <a:schemeClr val="accent6">
                    <a:lumMod val="75000"/>
                  </a:schemeClr>
                </a:solidFill>
                <a:latin typeface="Arial Rounded MT Bold" panose="020F0704030504030204" pitchFamily="34" charset="0"/>
              </a:rPr>
              <a:t>FUTURE?</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pic6">
            <a:extLst>
              <a:ext uri="{FF2B5EF4-FFF2-40B4-BE49-F238E27FC236}">
                <a16:creationId xmlns:a16="http://schemas.microsoft.com/office/drawing/2014/main" id="{E13898B6-D380-48D2-B2EA-5558E9BBC7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7733" y="4242346"/>
            <a:ext cx="3429000" cy="223465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8194" name="Rectangle 2">
            <a:extLst>
              <a:ext uri="{FF2B5EF4-FFF2-40B4-BE49-F238E27FC236}">
                <a16:creationId xmlns:a16="http://schemas.microsoft.com/office/drawing/2014/main" id="{6F0F2B94-478A-46BD-9E1B-BB5D92EB7559}"/>
              </a:ext>
            </a:extLst>
          </p:cNvPr>
          <p:cNvSpPr>
            <a:spLocks noGrp="1" noRot="1" noChangeArrowheads="1"/>
          </p:cNvSpPr>
          <p:nvPr>
            <p:ph type="title"/>
          </p:nvPr>
        </p:nvSpPr>
        <p:spPr>
          <a:xfrm>
            <a:off x="304800" y="381000"/>
            <a:ext cx="8540750" cy="1143000"/>
          </a:xfrm>
        </p:spPr>
        <p:txBody>
          <a:bodyPr/>
          <a:lstStyle/>
          <a:p>
            <a:r>
              <a:rPr lang="en-US" altLang="en-US" sz="4000" b="1" i="1" dirty="0">
                <a:solidFill>
                  <a:schemeClr val="accent6">
                    <a:lumMod val="20000"/>
                    <a:lumOff val="80000"/>
                  </a:schemeClr>
                </a:solidFill>
                <a:latin typeface="Arial Rounded MT Bold" panose="020F0704030504030204" pitchFamily="34" charset="0"/>
              </a:rPr>
              <a:t>The Future Holds Uncertainty</a:t>
            </a:r>
          </a:p>
        </p:txBody>
      </p:sp>
      <p:sp>
        <p:nvSpPr>
          <p:cNvPr id="8195" name="Rectangle 3">
            <a:extLst>
              <a:ext uri="{FF2B5EF4-FFF2-40B4-BE49-F238E27FC236}">
                <a16:creationId xmlns:a16="http://schemas.microsoft.com/office/drawing/2014/main" id="{5FD1E4B1-5156-4D6E-A602-F1B8B3957807}"/>
              </a:ext>
            </a:extLst>
          </p:cNvPr>
          <p:cNvSpPr>
            <a:spLocks noGrp="1" noRot="1" noChangeArrowheads="1"/>
          </p:cNvSpPr>
          <p:nvPr>
            <p:ph type="body" idx="1"/>
          </p:nvPr>
        </p:nvSpPr>
        <p:spPr>
          <a:xfrm>
            <a:off x="301625" y="1600200"/>
            <a:ext cx="8540750" cy="4498975"/>
          </a:xfrm>
        </p:spPr>
        <p:txBody>
          <a:bodyPr/>
          <a:lstStyle/>
          <a:p>
            <a:pPr marL="457200" indent="-457200"/>
            <a:r>
              <a:rPr lang="en-US" altLang="en-US" b="1">
                <a:latin typeface="Times New Roman" panose="02020603050405020304" pitchFamily="18" charset="0"/>
              </a:rPr>
              <a:t>The Scriptures teach this plainly</a:t>
            </a:r>
            <a:r>
              <a:rPr lang="en-US" altLang="en-US">
                <a:latin typeface="Times New Roman" panose="02020603050405020304" pitchFamily="18" charset="0"/>
              </a:rPr>
              <a:t>           (Proverbs 27:1; James 4:13-14)</a:t>
            </a:r>
          </a:p>
          <a:p>
            <a:pPr marL="457200" indent="-457200"/>
            <a:r>
              <a:rPr lang="en-US" altLang="en-US" b="1">
                <a:latin typeface="Times New Roman" panose="02020603050405020304" pitchFamily="18" charset="0"/>
              </a:rPr>
              <a:t>Our experience teaches us the same thing</a:t>
            </a:r>
            <a:r>
              <a:rPr lang="en-US" altLang="en-US">
                <a:latin typeface="Times New Roman" panose="02020603050405020304" pitchFamily="18" charset="0"/>
              </a:rPr>
              <a:t> (Ecclesiastes 9:11-12)</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pic6">
            <a:extLst>
              <a:ext uri="{FF2B5EF4-FFF2-40B4-BE49-F238E27FC236}">
                <a16:creationId xmlns:a16="http://schemas.microsoft.com/office/drawing/2014/main" id="{5FB93CD6-4463-457F-9516-0C2B1B34DD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7733" y="4242346"/>
            <a:ext cx="3429000" cy="223465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9219" name="Rectangle 3">
            <a:extLst>
              <a:ext uri="{FF2B5EF4-FFF2-40B4-BE49-F238E27FC236}">
                <a16:creationId xmlns:a16="http://schemas.microsoft.com/office/drawing/2014/main" id="{3520D4BE-BEF5-4479-B575-CE1AE5513AB4}"/>
              </a:ext>
            </a:extLst>
          </p:cNvPr>
          <p:cNvSpPr>
            <a:spLocks noGrp="1" noRot="1" noChangeArrowheads="1"/>
          </p:cNvSpPr>
          <p:nvPr>
            <p:ph type="title"/>
          </p:nvPr>
        </p:nvSpPr>
        <p:spPr>
          <a:xfrm>
            <a:off x="304800" y="381000"/>
            <a:ext cx="8540750" cy="1143000"/>
          </a:xfrm>
        </p:spPr>
        <p:txBody>
          <a:bodyPr/>
          <a:lstStyle/>
          <a:p>
            <a:r>
              <a:rPr lang="en-US" altLang="en-US" sz="4000" b="1" i="1" dirty="0">
                <a:solidFill>
                  <a:schemeClr val="accent6">
                    <a:lumMod val="20000"/>
                    <a:lumOff val="80000"/>
                  </a:schemeClr>
                </a:solidFill>
                <a:latin typeface="Arial Rounded MT Bold" panose="020F0704030504030204" pitchFamily="34" charset="0"/>
              </a:rPr>
              <a:t>We Should Prepare for the Future</a:t>
            </a:r>
          </a:p>
        </p:txBody>
      </p:sp>
      <p:sp>
        <p:nvSpPr>
          <p:cNvPr id="9220" name="Rectangle 4">
            <a:extLst>
              <a:ext uri="{FF2B5EF4-FFF2-40B4-BE49-F238E27FC236}">
                <a16:creationId xmlns:a16="http://schemas.microsoft.com/office/drawing/2014/main" id="{18553A9C-DFC1-4D05-8434-CDF4133061B6}"/>
              </a:ext>
            </a:extLst>
          </p:cNvPr>
          <p:cNvSpPr>
            <a:spLocks noGrp="1" noRot="1" noChangeArrowheads="1"/>
          </p:cNvSpPr>
          <p:nvPr>
            <p:ph type="body" idx="1"/>
          </p:nvPr>
        </p:nvSpPr>
        <p:spPr/>
        <p:txBody>
          <a:bodyPr/>
          <a:lstStyle/>
          <a:p>
            <a:pPr marL="457200" indent="-457200"/>
            <a:r>
              <a:rPr lang="en-US" altLang="en-US" b="1" dirty="0">
                <a:latin typeface="Times New Roman" panose="02020603050405020304" pitchFamily="18" charset="0"/>
              </a:rPr>
              <a:t>For Judgment</a:t>
            </a:r>
            <a:r>
              <a:rPr lang="en-US" altLang="en-US" dirty="0">
                <a:latin typeface="Times New Roman" panose="02020603050405020304" pitchFamily="18" charset="0"/>
              </a:rPr>
              <a:t> (Luke 12:47)</a:t>
            </a:r>
          </a:p>
          <a:p>
            <a:pPr marL="457200" indent="-457200"/>
            <a:r>
              <a:rPr lang="en-US" altLang="en-US" b="1" dirty="0">
                <a:latin typeface="Times New Roman" panose="02020603050405020304" pitchFamily="18" charset="0"/>
              </a:rPr>
              <a:t>To defend our faith</a:t>
            </a:r>
            <a:r>
              <a:rPr lang="en-US" altLang="en-US" dirty="0">
                <a:latin typeface="Times New Roman" panose="02020603050405020304" pitchFamily="18" charset="0"/>
              </a:rPr>
              <a:t> (1 Peter 3:15)</a:t>
            </a:r>
          </a:p>
          <a:p>
            <a:pPr marL="457200" indent="-457200"/>
            <a:r>
              <a:rPr lang="en-US" altLang="en-US" b="1" dirty="0">
                <a:latin typeface="Times New Roman" panose="02020603050405020304" pitchFamily="18" charset="0"/>
              </a:rPr>
              <a:t>To do the good works God expects of us</a:t>
            </a:r>
            <a:r>
              <a:rPr lang="en-US" altLang="en-US" dirty="0">
                <a:latin typeface="Times New Roman" panose="02020603050405020304" pitchFamily="18" charset="0"/>
              </a:rPr>
              <a:t>.  (Titus 3:1)</a:t>
            </a:r>
          </a:p>
          <a:p>
            <a:pPr lvl="1" indent="-163513"/>
            <a:r>
              <a:rPr lang="en-US" altLang="en-US" b="1" i="1" dirty="0">
                <a:latin typeface="Times New Roman" panose="02020603050405020304" pitchFamily="18" charset="0"/>
              </a:rPr>
              <a:t>Providing for ourselves.</a:t>
            </a:r>
          </a:p>
          <a:p>
            <a:pPr lvl="1" indent="-163513"/>
            <a:r>
              <a:rPr lang="en-US" altLang="en-US" b="1" i="1" dirty="0">
                <a:latin typeface="Times New Roman" panose="02020603050405020304" pitchFamily="18" charset="0"/>
              </a:rPr>
              <a:t>Fulfilling our roles in the home.</a:t>
            </a:r>
          </a:p>
          <a:p>
            <a:pPr lvl="1" indent="-163513"/>
            <a:r>
              <a:rPr lang="en-US" altLang="en-US" b="1" i="1" dirty="0">
                <a:latin typeface="Times New Roman" panose="02020603050405020304" pitchFamily="18" charset="0"/>
              </a:rPr>
              <a:t>Studying and applying the Bible</a:t>
            </a:r>
            <a:r>
              <a:rPr lang="en-US" altLang="en-US" dirty="0"/>
              <a:t>.</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pic6">
            <a:extLst>
              <a:ext uri="{FF2B5EF4-FFF2-40B4-BE49-F238E27FC236}">
                <a16:creationId xmlns:a16="http://schemas.microsoft.com/office/drawing/2014/main" id="{8C523078-5AC7-4732-BB10-C43B69D3A3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7733" y="4242346"/>
            <a:ext cx="3429000" cy="223465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10243" name="Rectangle 3">
            <a:extLst>
              <a:ext uri="{FF2B5EF4-FFF2-40B4-BE49-F238E27FC236}">
                <a16:creationId xmlns:a16="http://schemas.microsoft.com/office/drawing/2014/main" id="{EEE46F7C-B6A0-4DBA-A200-36D6B22034DF}"/>
              </a:ext>
            </a:extLst>
          </p:cNvPr>
          <p:cNvSpPr>
            <a:spLocks noGrp="1" noRot="1" noChangeArrowheads="1"/>
          </p:cNvSpPr>
          <p:nvPr>
            <p:ph type="title"/>
          </p:nvPr>
        </p:nvSpPr>
        <p:spPr/>
        <p:txBody>
          <a:bodyPr/>
          <a:lstStyle/>
          <a:p>
            <a:r>
              <a:rPr lang="en-US" altLang="en-US" sz="4000" b="1" i="1" dirty="0">
                <a:solidFill>
                  <a:schemeClr val="accent6">
                    <a:lumMod val="20000"/>
                    <a:lumOff val="80000"/>
                  </a:schemeClr>
                </a:solidFill>
                <a:latin typeface="Arial Rounded MT Bold" panose="020F0704030504030204" pitchFamily="34" charset="0"/>
              </a:rPr>
              <a:t>We Should Not Worry </a:t>
            </a:r>
            <a:br>
              <a:rPr lang="en-US" altLang="en-US" sz="4000" b="1" i="1" dirty="0">
                <a:solidFill>
                  <a:schemeClr val="accent6">
                    <a:lumMod val="20000"/>
                    <a:lumOff val="80000"/>
                  </a:schemeClr>
                </a:solidFill>
                <a:latin typeface="Arial Rounded MT Bold" panose="020F0704030504030204" pitchFamily="34" charset="0"/>
              </a:rPr>
            </a:br>
            <a:r>
              <a:rPr lang="en-US" altLang="en-US" sz="4000" b="1" i="1" dirty="0">
                <a:solidFill>
                  <a:schemeClr val="accent6">
                    <a:lumMod val="20000"/>
                    <a:lumOff val="80000"/>
                  </a:schemeClr>
                </a:solidFill>
                <a:latin typeface="Arial Rounded MT Bold" panose="020F0704030504030204" pitchFamily="34" charset="0"/>
              </a:rPr>
              <a:t>About the Future</a:t>
            </a:r>
          </a:p>
        </p:txBody>
      </p:sp>
      <p:sp>
        <p:nvSpPr>
          <p:cNvPr id="10244" name="Rectangle 4">
            <a:extLst>
              <a:ext uri="{FF2B5EF4-FFF2-40B4-BE49-F238E27FC236}">
                <a16:creationId xmlns:a16="http://schemas.microsoft.com/office/drawing/2014/main" id="{CDF1601A-6BF7-4D4E-A1B9-B10D6BA4F05F}"/>
              </a:ext>
            </a:extLst>
          </p:cNvPr>
          <p:cNvSpPr>
            <a:spLocks noGrp="1" noRot="1" noChangeArrowheads="1"/>
          </p:cNvSpPr>
          <p:nvPr>
            <p:ph type="body" idx="1"/>
          </p:nvPr>
        </p:nvSpPr>
        <p:spPr/>
        <p:txBody>
          <a:bodyPr/>
          <a:lstStyle/>
          <a:p>
            <a:pPr marL="457200" indent="-457200"/>
            <a:r>
              <a:rPr lang="en-US" altLang="en-US" b="1" dirty="0">
                <a:latin typeface="Times New Roman" panose="02020603050405020304" pitchFamily="18" charset="0"/>
              </a:rPr>
              <a:t>Do not live the future before it gets here</a:t>
            </a:r>
            <a:r>
              <a:rPr lang="en-US" altLang="en-US" dirty="0">
                <a:latin typeface="Times New Roman" panose="02020603050405020304" pitchFamily="18" charset="0"/>
              </a:rPr>
              <a:t> (Matthew 6:34).</a:t>
            </a:r>
          </a:p>
          <a:p>
            <a:pPr marL="457200" indent="-457200"/>
            <a:r>
              <a:rPr lang="en-US" altLang="en-US" b="1" dirty="0">
                <a:latin typeface="Times New Roman" panose="02020603050405020304" pitchFamily="18" charset="0"/>
              </a:rPr>
              <a:t>Trust God to handle the many uncertainties in the future</a:t>
            </a:r>
            <a:r>
              <a:rPr lang="en-US" altLang="en-US" dirty="0">
                <a:latin typeface="Times New Roman" panose="02020603050405020304" pitchFamily="18" charset="0"/>
              </a:rPr>
              <a:t> (Philippians 4:6).</a:t>
            </a:r>
          </a:p>
          <a:p>
            <a:pPr marL="457200" indent="-457200"/>
            <a:r>
              <a:rPr lang="en-US" altLang="en-US" b="1" dirty="0">
                <a:latin typeface="Times New Roman" panose="02020603050405020304" pitchFamily="18" charset="0"/>
              </a:rPr>
              <a:t>God’s eternal purpose for us gives hope even in times of distress </a:t>
            </a:r>
            <a:r>
              <a:rPr lang="en-US" altLang="en-US" dirty="0">
                <a:latin typeface="Times New Roman" panose="02020603050405020304" pitchFamily="18" charset="0"/>
              </a:rPr>
              <a:t>(Ruth 1-4). </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pic6">
            <a:extLst>
              <a:ext uri="{FF2B5EF4-FFF2-40B4-BE49-F238E27FC236}">
                <a16:creationId xmlns:a16="http://schemas.microsoft.com/office/drawing/2014/main" id="{F4DFB503-F4C3-4AB8-9BB8-16524A6A0E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7733" y="4242346"/>
            <a:ext cx="3429000" cy="223465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11267" name="Rectangle 3">
            <a:extLst>
              <a:ext uri="{FF2B5EF4-FFF2-40B4-BE49-F238E27FC236}">
                <a16:creationId xmlns:a16="http://schemas.microsoft.com/office/drawing/2014/main" id="{A666211D-9AB2-46E8-AAD8-5BC0E83560A0}"/>
              </a:ext>
            </a:extLst>
          </p:cNvPr>
          <p:cNvSpPr>
            <a:spLocks noGrp="1" noRot="1" noChangeArrowheads="1"/>
          </p:cNvSpPr>
          <p:nvPr>
            <p:ph type="title"/>
          </p:nvPr>
        </p:nvSpPr>
        <p:spPr/>
        <p:txBody>
          <a:bodyPr/>
          <a:lstStyle/>
          <a:p>
            <a:r>
              <a:rPr lang="en-US" altLang="en-US" sz="4000" b="1" i="1" dirty="0">
                <a:solidFill>
                  <a:schemeClr val="accent6">
                    <a:lumMod val="20000"/>
                    <a:lumOff val="80000"/>
                  </a:schemeClr>
                </a:solidFill>
                <a:latin typeface="Arial Rounded MT Bold" panose="020F0704030504030204" pitchFamily="34" charset="0"/>
              </a:rPr>
              <a:t>Our Hope for the Future </a:t>
            </a:r>
            <a:br>
              <a:rPr lang="en-US" altLang="en-US" sz="4000" b="1" i="1" dirty="0">
                <a:solidFill>
                  <a:schemeClr val="accent6">
                    <a:lumMod val="20000"/>
                    <a:lumOff val="80000"/>
                  </a:schemeClr>
                </a:solidFill>
                <a:latin typeface="Arial Rounded MT Bold" panose="020F0704030504030204" pitchFamily="34" charset="0"/>
              </a:rPr>
            </a:br>
            <a:r>
              <a:rPr lang="en-US" altLang="en-US" sz="4000" b="1" i="1" dirty="0">
                <a:solidFill>
                  <a:schemeClr val="accent6">
                    <a:lumMod val="20000"/>
                    <a:lumOff val="80000"/>
                  </a:schemeClr>
                </a:solidFill>
                <a:latin typeface="Arial Rounded MT Bold" panose="020F0704030504030204" pitchFamily="34" charset="0"/>
              </a:rPr>
              <a:t>Should Rest on God’s Promises</a:t>
            </a:r>
          </a:p>
        </p:txBody>
      </p:sp>
      <p:sp>
        <p:nvSpPr>
          <p:cNvPr id="11268" name="Rectangle 4">
            <a:extLst>
              <a:ext uri="{FF2B5EF4-FFF2-40B4-BE49-F238E27FC236}">
                <a16:creationId xmlns:a16="http://schemas.microsoft.com/office/drawing/2014/main" id="{BCDDB025-1432-4974-A41D-6876081EE2C0}"/>
              </a:ext>
            </a:extLst>
          </p:cNvPr>
          <p:cNvSpPr>
            <a:spLocks noGrp="1" noRot="1" noChangeArrowheads="1"/>
          </p:cNvSpPr>
          <p:nvPr>
            <p:ph type="body" idx="1"/>
          </p:nvPr>
        </p:nvSpPr>
        <p:spPr/>
        <p:txBody>
          <a:bodyPr/>
          <a:lstStyle/>
          <a:p>
            <a:pPr marL="457200" indent="-457200"/>
            <a:r>
              <a:rPr lang="en-US" altLang="en-US" b="1">
                <a:latin typeface="Times New Roman" panose="02020603050405020304" pitchFamily="18" charset="0"/>
              </a:rPr>
              <a:t>God has promised that good will come to those who live righteous lives</a:t>
            </a:r>
            <a:r>
              <a:rPr lang="en-US" altLang="en-US">
                <a:latin typeface="Times New Roman" panose="02020603050405020304" pitchFamily="18" charset="0"/>
              </a:rPr>
              <a:t> 	         (Psalm 37:37; 1 Timothy 4:8).</a:t>
            </a:r>
          </a:p>
          <a:p>
            <a:pPr marL="457200" indent="-457200"/>
            <a:r>
              <a:rPr lang="en-US" altLang="en-US" b="1">
                <a:latin typeface="Times New Roman" panose="02020603050405020304" pitchFamily="18" charset="0"/>
              </a:rPr>
              <a:t>He has given us “great and precious” promises concerning the life to come</a:t>
            </a:r>
            <a:r>
              <a:rPr lang="en-US" altLang="en-US">
                <a:latin typeface="Times New Roman" panose="02020603050405020304" pitchFamily="18" charset="0"/>
              </a:rPr>
              <a:t>             (2 Peter 3:13; Hebrews 10:23; Titus 1:2).</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pic6">
            <a:extLst>
              <a:ext uri="{FF2B5EF4-FFF2-40B4-BE49-F238E27FC236}">
                <a16:creationId xmlns:a16="http://schemas.microsoft.com/office/drawing/2014/main" id="{A1C14C9B-BFD4-40B7-8218-7C6D469EDC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04800"/>
            <a:ext cx="8610600" cy="6248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13317" name="Text Box 5">
            <a:extLst>
              <a:ext uri="{FF2B5EF4-FFF2-40B4-BE49-F238E27FC236}">
                <a16:creationId xmlns:a16="http://schemas.microsoft.com/office/drawing/2014/main" id="{BFB0E8DB-B9D8-45B4-8A07-2039E0F392F1}"/>
              </a:ext>
            </a:extLst>
          </p:cNvPr>
          <p:cNvSpPr txBox="1">
            <a:spLocks noChangeArrowheads="1"/>
          </p:cNvSpPr>
          <p:nvPr/>
        </p:nvSpPr>
        <p:spPr bwMode="auto">
          <a:xfrm>
            <a:off x="533400" y="2590800"/>
            <a:ext cx="8229600"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b="1" i="1" dirty="0">
                <a:solidFill>
                  <a:schemeClr val="tx2"/>
                </a:solidFill>
                <a:effectLst>
                  <a:glow rad="101600">
                    <a:schemeClr val="accent4">
                      <a:satMod val="175000"/>
                      <a:alpha val="40000"/>
                    </a:schemeClr>
                  </a:glow>
                  <a:outerShdw blurRad="38100" dist="38100" dir="2700000" algn="tl">
                    <a:srgbClr val="000000"/>
                  </a:outerShdw>
                </a:effectLst>
                <a:latin typeface="Times New Roman" panose="02020603050405020304" pitchFamily="18" charset="0"/>
              </a:rPr>
              <a:t>“You will show me the path of life; </a:t>
            </a:r>
          </a:p>
          <a:p>
            <a:pPr algn="ctr"/>
            <a:r>
              <a:rPr lang="en-US" altLang="en-US" sz="3200" b="1" i="1" dirty="0">
                <a:solidFill>
                  <a:schemeClr val="tx2"/>
                </a:solidFill>
                <a:effectLst>
                  <a:glow rad="101600">
                    <a:schemeClr val="accent4">
                      <a:satMod val="175000"/>
                      <a:alpha val="40000"/>
                    </a:schemeClr>
                  </a:glow>
                  <a:outerShdw blurRad="38100" dist="38100" dir="2700000" algn="tl">
                    <a:srgbClr val="000000"/>
                  </a:outerShdw>
                </a:effectLst>
                <a:latin typeface="Times New Roman" panose="02020603050405020304" pitchFamily="18" charset="0"/>
              </a:rPr>
              <a:t>In Your presence is fullness of joy; </a:t>
            </a:r>
          </a:p>
          <a:p>
            <a:pPr algn="ctr"/>
            <a:r>
              <a:rPr lang="en-US" altLang="en-US" sz="3200" b="1" i="1" dirty="0">
                <a:solidFill>
                  <a:schemeClr val="tx2"/>
                </a:solidFill>
                <a:effectLst>
                  <a:glow rad="101600">
                    <a:schemeClr val="accent4">
                      <a:satMod val="175000"/>
                      <a:alpha val="40000"/>
                    </a:schemeClr>
                  </a:glow>
                  <a:outerShdw blurRad="38100" dist="38100" dir="2700000" algn="tl">
                    <a:srgbClr val="000000"/>
                  </a:outerShdw>
                </a:effectLst>
                <a:latin typeface="Times New Roman" panose="02020603050405020304" pitchFamily="18" charset="0"/>
              </a:rPr>
              <a:t>At Your right hand are pleasures forevermore.” </a:t>
            </a:r>
          </a:p>
          <a:p>
            <a:pPr algn="r"/>
            <a:r>
              <a:rPr lang="en-US" altLang="en-US" sz="3200" b="1" dirty="0">
                <a:solidFill>
                  <a:schemeClr val="tx2"/>
                </a:solidFill>
                <a:effectLst>
                  <a:glow rad="101600">
                    <a:schemeClr val="accent4">
                      <a:satMod val="175000"/>
                      <a:alpha val="40000"/>
                    </a:schemeClr>
                  </a:glow>
                  <a:outerShdw blurRad="38100" dist="38100" dir="2700000" algn="tl">
                    <a:srgbClr val="000000"/>
                  </a:outerShdw>
                </a:effectLst>
                <a:latin typeface="Times New Roman" panose="02020603050405020304" pitchFamily="18" charset="0"/>
              </a:rPr>
              <a:t>-- Psalm 16:11</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5" name="Picture 7" descr="pic6">
            <a:extLst>
              <a:ext uri="{FF2B5EF4-FFF2-40B4-BE49-F238E27FC236}">
                <a16:creationId xmlns:a16="http://schemas.microsoft.com/office/drawing/2014/main" id="{399BE73E-A544-4829-9D4F-1C99F230365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04800"/>
            <a:ext cx="8610600" cy="62484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12294" name="Text Box 6">
            <a:extLst>
              <a:ext uri="{FF2B5EF4-FFF2-40B4-BE49-F238E27FC236}">
                <a16:creationId xmlns:a16="http://schemas.microsoft.com/office/drawing/2014/main" id="{DDDF70FA-A2E7-44CD-828C-EB056D5091C6}"/>
              </a:ext>
            </a:extLst>
          </p:cNvPr>
          <p:cNvSpPr txBox="1">
            <a:spLocks noChangeArrowheads="1"/>
          </p:cNvSpPr>
          <p:nvPr/>
        </p:nvSpPr>
        <p:spPr bwMode="auto">
          <a:xfrm>
            <a:off x="685800" y="687388"/>
            <a:ext cx="7620000" cy="5447645"/>
          </a:xfrm>
          <a:prstGeom prst="rect">
            <a:avLst/>
          </a:prstGeom>
          <a:noFill/>
          <a:ln>
            <a:noFill/>
          </a:ln>
          <a:effectLst/>
          <a:extLst>
            <a:ext uri="{909E8E84-426E-40DD-AFC4-6F175D3DCCD1}">
              <a14:hiddenFill xmlns:a14="http://schemas.microsoft.com/office/drawing/2010/main">
                <a:solidFill>
                  <a:srgbClr val="333333"/>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4000" b="1" i="1" dirty="0">
                <a:solidFill>
                  <a:schemeClr val="accent6">
                    <a:lumMod val="20000"/>
                    <a:lumOff val="80000"/>
                  </a:schemeClr>
                </a:solidFill>
                <a:effectLst>
                  <a:glow rad="101600">
                    <a:schemeClr val="accent3">
                      <a:satMod val="175000"/>
                      <a:alpha val="40000"/>
                    </a:schemeClr>
                  </a:glow>
                  <a:outerShdw blurRad="38100" dist="38100" dir="2700000" algn="tl">
                    <a:srgbClr val="000000"/>
                  </a:outerShdw>
                </a:effectLst>
                <a:latin typeface="Times New Roman" panose="02020603050405020304" pitchFamily="18" charset="0"/>
              </a:rPr>
              <a:t>O Master Let Me Walk with Thee </a:t>
            </a:r>
          </a:p>
          <a:p>
            <a:pPr algn="ctr"/>
            <a:endParaRPr lang="en-US" altLang="en-US" sz="1200" b="1" i="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endParaRPr>
          </a:p>
          <a:p>
            <a:pPr algn="ctr"/>
            <a:r>
              <a:rPr lang="en-US" altLang="en-US" sz="3200" b="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rPr>
              <a:t>O Master, let me walk with thee </a:t>
            </a:r>
          </a:p>
          <a:p>
            <a:pPr algn="ctr"/>
            <a:r>
              <a:rPr lang="en-US" altLang="en-US" sz="3200" b="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rPr>
              <a:t>in lowly paths of service free; </a:t>
            </a:r>
          </a:p>
          <a:p>
            <a:pPr algn="ctr"/>
            <a:r>
              <a:rPr lang="en-US" altLang="en-US" sz="3200" b="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rPr>
              <a:t>tell me thy secret; help me bear </a:t>
            </a:r>
          </a:p>
          <a:p>
            <a:pPr algn="ctr"/>
            <a:r>
              <a:rPr lang="en-US" altLang="en-US" sz="3200" b="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rPr>
              <a:t>the strain of toil, the fret of care</a:t>
            </a:r>
          </a:p>
          <a:p>
            <a:pPr algn="ctr"/>
            <a:endParaRPr lang="en-US" altLang="en-US" sz="1200" b="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endParaRPr>
          </a:p>
          <a:p>
            <a:pPr algn="ctr"/>
            <a:r>
              <a:rPr lang="en-US" altLang="en-US" sz="3200" b="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rPr>
              <a:t> In hope that sends a shining ray </a:t>
            </a:r>
          </a:p>
          <a:p>
            <a:pPr algn="ctr"/>
            <a:r>
              <a:rPr lang="en-US" altLang="en-US" sz="3200" b="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rPr>
              <a:t>far down the future's broadening way, </a:t>
            </a:r>
          </a:p>
          <a:p>
            <a:pPr algn="ctr"/>
            <a:r>
              <a:rPr lang="en-US" altLang="en-US" sz="3200" b="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rPr>
              <a:t>in peace that only thou canst give, </a:t>
            </a:r>
          </a:p>
          <a:p>
            <a:pPr algn="ctr"/>
            <a:r>
              <a:rPr lang="en-US" altLang="en-US" sz="3200" b="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rPr>
              <a:t>with thee, O Master, let me live.</a:t>
            </a:r>
          </a:p>
          <a:p>
            <a:pPr algn="r"/>
            <a:r>
              <a:rPr lang="en-US" altLang="en-US" sz="2800" b="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rPr>
              <a:t> </a:t>
            </a:r>
            <a:r>
              <a:rPr lang="en-US" altLang="en-US" sz="2800" b="1" i="1" dirty="0">
                <a:effectLst>
                  <a:glow rad="101600">
                    <a:schemeClr val="accent3">
                      <a:satMod val="175000"/>
                      <a:alpha val="40000"/>
                    </a:schemeClr>
                  </a:glow>
                  <a:outerShdw blurRad="38100" dist="38100" dir="2700000" algn="tl">
                    <a:srgbClr val="000000"/>
                  </a:outerShdw>
                </a:effectLst>
                <a:latin typeface="Times New Roman" panose="02020603050405020304" pitchFamily="18" charset="0"/>
              </a:rPr>
              <a:t>– Washington Gladden</a:t>
            </a:r>
          </a:p>
        </p:txBody>
      </p:sp>
    </p:spTree>
  </p:cSld>
  <p:clrMapOvr>
    <a:masterClrMapping/>
  </p:clrMapOvr>
  <p:transition>
    <p:fade/>
  </p:transition>
</p:sld>
</file>

<file path=ppt/theme/theme1.xml><?xml version="1.0" encoding="utf-8"?>
<a:theme xmlns:a="http://schemas.openxmlformats.org/drawingml/2006/main" name="Compass">
  <a:themeElements>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fontScheme name="Compas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Compass</Template>
  <TotalTime>128</TotalTime>
  <Words>300</Words>
  <Application>Microsoft Office PowerPoint</Application>
  <PresentationFormat>On-screen Show (4:3)</PresentationFormat>
  <Paragraphs>42</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Rounded MT Bold</vt:lpstr>
      <vt:lpstr>Tahoma</vt:lpstr>
      <vt:lpstr>Times New Roman</vt:lpstr>
      <vt:lpstr>Wingdings</vt:lpstr>
      <vt:lpstr>Compass</vt:lpstr>
      <vt:lpstr>What about the  FUTURE?</vt:lpstr>
      <vt:lpstr>The Future Holds Uncertainty</vt:lpstr>
      <vt:lpstr>We Should Prepare for the Future</vt:lpstr>
      <vt:lpstr>We Should Not Worry  About the Future</vt:lpstr>
      <vt:lpstr>Our Hope for the Future  Should Rest on God’s Promises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dc:creator>
  <cp:lastModifiedBy>Eastside Enlightener</cp:lastModifiedBy>
  <cp:revision>11</cp:revision>
  <dcterms:created xsi:type="dcterms:W3CDTF">2007-08-11T17:55:49Z</dcterms:created>
  <dcterms:modified xsi:type="dcterms:W3CDTF">2018-05-20T22:52:10Z</dcterms:modified>
</cp:coreProperties>
</file>