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452" y="60"/>
      </p:cViewPr>
      <p:guideLst/>
    </p:cSldViewPr>
  </p:slideViewPr>
  <p:notesTextViewPr>
    <p:cViewPr>
      <p:scale>
        <a:sx n="1" d="1"/>
        <a:sy n="1" d="1"/>
      </p:scale>
      <p:origin x="0" y="-5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7B34E-01DD-449F-80DF-7B0BC10F6FD6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77213-8272-4716-9EA8-8C1CCDD3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38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more we focus on Christ, the more we become like Him.  For this reason, worshipping in spirit and in truth is a tremendous tool of transformation. Hebrews </a:t>
            </a:r>
            <a:r>
              <a:rPr lang="en-US"/>
              <a:t>13:9-16 shows that </a:t>
            </a:r>
            <a:r>
              <a:rPr lang="en-US" dirty="0"/>
              <a:t>as we partake of the altar of Christ’s sacrifice, we become like Him </a:t>
            </a:r>
            <a:r>
              <a:rPr lang="en-US"/>
              <a:t>– sacrificial!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C77213-8272-4716-9EA8-8C1CCDD351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04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15402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1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8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1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8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4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5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7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1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9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68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6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8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96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5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410053F-6D87-4AD5-8B6B-D0C8BBDA31C1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C84F734-9486-4B4F-8388-52DB70D0B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2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C6C96-67C7-40D0-83CD-253C37737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5516" y="1371601"/>
            <a:ext cx="5412967" cy="3488266"/>
          </a:xfrm>
        </p:spPr>
        <p:txBody>
          <a:bodyPr>
            <a:normAutofit fontScale="90000"/>
          </a:bodyPr>
          <a:lstStyle/>
          <a:p>
            <a:r>
              <a:rPr lang="en-US" sz="11500" dirty="0">
                <a:latin typeface="Niagara Engraved" panose="04020502070703030202" pitchFamily="82" charset="0"/>
              </a:rPr>
              <a:t>Transformed  by Worship</a:t>
            </a:r>
          </a:p>
        </p:txBody>
      </p:sp>
    </p:spTree>
    <p:extLst>
      <p:ext uri="{BB962C8B-B14F-4D97-AF65-F5344CB8AC3E}">
        <p14:creationId xmlns:p14="http://schemas.microsoft.com/office/powerpoint/2010/main" val="359566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6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7">
            <a:extLst>
              <a:ext uri="{FF2B5EF4-FFF2-40B4-BE49-F238E27FC236}">
                <a16:creationId xmlns:a16="http://schemas.microsoft.com/office/drawing/2014/main" id="{08751D95-C333-4DEB-90B4-1EAC9A91D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3046595" y="-15832"/>
            <a:ext cx="6097405" cy="6889518"/>
          </a:xfrm>
          <a:custGeom>
            <a:avLst/>
            <a:gdLst>
              <a:gd name="connsiteX0" fmla="*/ 0 w 8129873"/>
              <a:gd name="connsiteY0" fmla="*/ 0 h 6889518"/>
              <a:gd name="connsiteX1" fmla="*/ 0 w 8129873"/>
              <a:gd name="connsiteY1" fmla="*/ 6889518 h 6889518"/>
              <a:gd name="connsiteX2" fmla="*/ 6207942 w 8129873"/>
              <a:gd name="connsiteY2" fmla="*/ 6882299 h 6889518"/>
              <a:gd name="connsiteX3" fmla="*/ 8129873 w 8129873"/>
              <a:gd name="connsiteY3" fmla="*/ 5349831 h 6889518"/>
              <a:gd name="connsiteX4" fmla="*/ 7291674 w 8129873"/>
              <a:gd name="connsiteY4" fmla="*/ 7365 h 6889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9873" h="6889518">
                <a:moveTo>
                  <a:pt x="0" y="0"/>
                </a:moveTo>
                <a:lnTo>
                  <a:pt x="0" y="6889518"/>
                </a:lnTo>
                <a:lnTo>
                  <a:pt x="6207942" y="6882299"/>
                </a:lnTo>
                <a:lnTo>
                  <a:pt x="8129873" y="5349831"/>
                </a:lnTo>
                <a:lnTo>
                  <a:pt x="7291674" y="7365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BBA7535-3851-431E-BDA9-B4F6C1201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60419" y="0"/>
            <a:ext cx="1827609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2F07680B-461A-4AFC-808F-93216679AA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8C864A04-25C0-4A5F-B6D4-F3859450A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5F596D75-78C8-47A8-9225-7C64A66747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128D8641-4FEB-4878-B029-6CC4922EB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BB339737-0E88-4165-A752-9E204068DE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633AF255-B0DD-4D23-A3F2-DDB221BB1B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3F25123-F3F4-47D4-9E9C-895BDE87B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18" y="1072609"/>
            <a:ext cx="2281168" cy="4522647"/>
          </a:xfrm>
          <a:effectLst/>
        </p:spPr>
        <p:txBody>
          <a:bodyPr anchor="ctr">
            <a:normAutofit/>
          </a:bodyPr>
          <a:lstStyle/>
          <a:p>
            <a:pPr algn="l"/>
            <a:r>
              <a:rPr lang="en-US" sz="4800" dirty="0">
                <a:latin typeface="Niagara Engraved" panose="04020502070703030202" pitchFamily="82" charset="0"/>
              </a:rPr>
              <a:t>The worshipper takes on the qualities of what he worships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37C35-238A-4A6D-A844-CDAE3D1F0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8410" y="0"/>
            <a:ext cx="5393670" cy="6857999"/>
          </a:xfrm>
        </p:spPr>
        <p:txBody>
          <a:bodyPr anchor="ctr">
            <a:normAutofit fontScale="92500" lnSpcReduction="1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US" sz="3200" b="1" dirty="0">
                <a:solidFill>
                  <a:schemeClr val="bg1"/>
                </a:solidFill>
              </a:rPr>
              <a:t>The more we focus on Christ, the more we become like Him  </a:t>
            </a:r>
            <a:r>
              <a:rPr lang="en-US" sz="3200" dirty="0">
                <a:solidFill>
                  <a:schemeClr val="bg1"/>
                </a:solidFill>
              </a:rPr>
              <a:t>(2 Corinthians 3:18).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US" sz="3200" b="1" dirty="0">
                <a:solidFill>
                  <a:schemeClr val="bg1"/>
                </a:solidFill>
              </a:rPr>
              <a:t>This was true for idolaters as well </a:t>
            </a:r>
            <a:r>
              <a:rPr lang="en-US" sz="3200" dirty="0">
                <a:solidFill>
                  <a:schemeClr val="bg1"/>
                </a:solidFill>
              </a:rPr>
              <a:t>(Psalm 115:8).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US" sz="3200" b="1" dirty="0">
                <a:solidFill>
                  <a:schemeClr val="bg1"/>
                </a:solidFill>
              </a:rPr>
              <a:t>The Scriptures describe our transformation</a:t>
            </a:r>
            <a:r>
              <a:rPr lang="en-US" sz="2800" b="1" dirty="0">
                <a:solidFill>
                  <a:schemeClr val="bg1"/>
                </a:solidFill>
              </a:rPr>
              <a:t>.</a:t>
            </a:r>
          </a:p>
          <a:p>
            <a:pPr marL="690563" lvl="1" indent="-406400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US" sz="3000" i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to have the mind of Christ (Philippians 2:5). </a:t>
            </a:r>
          </a:p>
          <a:p>
            <a:pPr marL="690563" lvl="1" indent="-406400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US" sz="3000" i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to be conformed to the image of Jesus (Romans 8:29). </a:t>
            </a:r>
          </a:p>
          <a:p>
            <a:pPr marL="690563" lvl="1" indent="-406400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US" sz="3000" i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to forgive as God forgives (Ephesians 4:32). </a:t>
            </a:r>
          </a:p>
          <a:p>
            <a:pPr marL="690563" lvl="1" indent="-406400">
              <a:spcBef>
                <a:spcPts val="300"/>
              </a:spcBef>
              <a:spcAft>
                <a:spcPts val="300"/>
              </a:spcAft>
              <a:buClr>
                <a:schemeClr val="bg2"/>
              </a:buClr>
            </a:pPr>
            <a:r>
              <a:rPr lang="en-US" sz="3000" i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to be holy as He is holy (1 Peter 1:16; Hebrews 12:10).</a:t>
            </a:r>
          </a:p>
        </p:txBody>
      </p:sp>
    </p:spTree>
    <p:extLst>
      <p:ext uri="{BB962C8B-B14F-4D97-AF65-F5344CB8AC3E}">
        <p14:creationId xmlns:p14="http://schemas.microsoft.com/office/powerpoint/2010/main" val="397284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25123-F3F4-47D4-9E9C-895BDE87B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2" y="132081"/>
            <a:ext cx="7704667" cy="1238886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Niagara Engraved" panose="04020502070703030202" pitchFamily="82" charset="0"/>
              </a:rPr>
              <a:t>Transformational Worship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37C35-238A-4A6D-A844-CDAE3D1F0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2" y="1249680"/>
            <a:ext cx="8019628" cy="5243194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 b="1" dirty="0"/>
              <a:t>Ritualistic worship that is focused solely on externals will not transform </a:t>
            </a:r>
            <a:r>
              <a:rPr lang="en-US" sz="2800" dirty="0"/>
              <a:t>(Hebrews 13:9).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 b="1" dirty="0"/>
              <a:t>Transformational worship is an encounter with grace </a:t>
            </a:r>
            <a:r>
              <a:rPr lang="en-US" sz="2800" dirty="0"/>
              <a:t>(Hebrews 13:9; Galatians 2:20).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 b="1" dirty="0"/>
              <a:t>Our lives are a constant communion with Christ, but worship focuses us on that reality </a:t>
            </a:r>
            <a:r>
              <a:rPr lang="en-US" sz="2800" dirty="0"/>
              <a:t>(John 6:53-57; Hebrews 13:10-12; 1 Corinthians 10:16).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 b="1" dirty="0"/>
              <a:t>We sacrificially praise and please God like Jesus did </a:t>
            </a:r>
            <a:r>
              <a:rPr lang="en-US" sz="2800" dirty="0"/>
              <a:t>(Hebrews 13:15; 2:9-11).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 b="1" dirty="0"/>
              <a:t>We become sacrificial givers and liberal sharers </a:t>
            </a:r>
            <a:r>
              <a:rPr lang="en-US" sz="2800" dirty="0"/>
              <a:t>(Hebrews 13:16; Ephesians 5:2).</a:t>
            </a:r>
          </a:p>
        </p:txBody>
      </p:sp>
    </p:spTree>
    <p:extLst>
      <p:ext uri="{BB962C8B-B14F-4D97-AF65-F5344CB8AC3E}">
        <p14:creationId xmlns:p14="http://schemas.microsoft.com/office/powerpoint/2010/main" val="95591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130</TotalTime>
  <Words>242</Words>
  <Application>Microsoft Office PowerPoint</Application>
  <PresentationFormat>On-screen Show (4:3)</PresentationFormat>
  <Paragraphs>17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Corbel</vt:lpstr>
      <vt:lpstr>Niagara Engraved</vt:lpstr>
      <vt:lpstr>Parallax</vt:lpstr>
      <vt:lpstr>Transformed  by Worship</vt:lpstr>
      <vt:lpstr>The worshipper takes on the qualities of what he worships </vt:lpstr>
      <vt:lpstr>Transformational Worship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Transformed by Worship</dc:title>
  <dc:creator>Steve</dc:creator>
  <cp:lastModifiedBy>Steve</cp:lastModifiedBy>
  <cp:revision>10</cp:revision>
  <dcterms:created xsi:type="dcterms:W3CDTF">2021-05-20T20:15:04Z</dcterms:created>
  <dcterms:modified xsi:type="dcterms:W3CDTF">2021-05-22T13:41:13Z</dcterms:modified>
</cp:coreProperties>
</file>