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DED96-7CB8-4040-B32E-34ACA621880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1D0558-3932-4D2C-A44E-11F268540157}">
      <dgm:prSet custT="1"/>
      <dgm:spPr/>
      <dgm:t>
        <a:bodyPr/>
        <a:lstStyle/>
        <a:p>
          <a:r>
            <a:rPr lang="en-US" sz="2800" b="1" dirty="0"/>
            <a:t>They listen to error </a:t>
          </a:r>
          <a:r>
            <a:rPr lang="en-US" sz="2800" dirty="0"/>
            <a:t>(1 Timothy 1:3-4; 6:21; 4:1-3; 1 Peter 1:18).</a:t>
          </a:r>
        </a:p>
      </dgm:t>
    </dgm:pt>
    <dgm:pt modelId="{2F0E72DD-B869-49EF-AA1E-C5C1992DA145}" type="parTrans" cxnId="{392C743D-01A0-4C28-A1E5-EAE3F91A17E2}">
      <dgm:prSet/>
      <dgm:spPr/>
      <dgm:t>
        <a:bodyPr/>
        <a:lstStyle/>
        <a:p>
          <a:endParaRPr lang="en-US"/>
        </a:p>
      </dgm:t>
    </dgm:pt>
    <dgm:pt modelId="{39EDB3C0-8A5B-4ABD-ACC8-2298514BE18C}" type="sibTrans" cxnId="{392C743D-01A0-4C28-A1E5-EAE3F91A17E2}">
      <dgm:prSet/>
      <dgm:spPr/>
      <dgm:t>
        <a:bodyPr/>
        <a:lstStyle/>
        <a:p>
          <a:endParaRPr lang="en-US"/>
        </a:p>
      </dgm:t>
    </dgm:pt>
    <dgm:pt modelId="{B6197258-703B-41C2-8B92-2D23DB5F221F}">
      <dgm:prSet custT="1"/>
      <dgm:spPr/>
      <dgm:t>
        <a:bodyPr/>
        <a:lstStyle/>
        <a:p>
          <a:r>
            <a:rPr lang="en-US" sz="2800" b="1" dirty="0"/>
            <a:t>They teach another doctrine         </a:t>
          </a:r>
          <a:r>
            <a:rPr lang="en-US" sz="2800" dirty="0"/>
            <a:t>(1 Timothy 1:5-7; Jude 12-13; Colossians 2:8; Galatians 1:8-9).</a:t>
          </a:r>
        </a:p>
      </dgm:t>
    </dgm:pt>
    <dgm:pt modelId="{662E9FFB-A4B6-455B-92CA-88B8626347BE}" type="parTrans" cxnId="{186395B6-910C-4BA8-ADB8-E30BF62CA087}">
      <dgm:prSet/>
      <dgm:spPr/>
      <dgm:t>
        <a:bodyPr/>
        <a:lstStyle/>
        <a:p>
          <a:endParaRPr lang="en-US"/>
        </a:p>
      </dgm:t>
    </dgm:pt>
    <dgm:pt modelId="{A42ED7FA-327C-4249-A3DB-B4CA6A8B84BF}" type="sibTrans" cxnId="{186395B6-910C-4BA8-ADB8-E30BF62CA087}">
      <dgm:prSet/>
      <dgm:spPr/>
      <dgm:t>
        <a:bodyPr/>
        <a:lstStyle/>
        <a:p>
          <a:endParaRPr lang="en-US"/>
        </a:p>
      </dgm:t>
    </dgm:pt>
    <dgm:pt modelId="{3412C92E-FBBF-456D-99EE-9ED041D4623E}">
      <dgm:prSet/>
      <dgm:spPr/>
      <dgm:t>
        <a:bodyPr/>
        <a:lstStyle/>
        <a:p>
          <a:r>
            <a:rPr lang="en-US" b="1" dirty="0"/>
            <a:t>They reject a good conscience </a:t>
          </a:r>
          <a:r>
            <a:rPr lang="en-US" dirty="0"/>
            <a:t>(1 Timothy 1:19-20).</a:t>
          </a:r>
        </a:p>
      </dgm:t>
    </dgm:pt>
    <dgm:pt modelId="{B06ADB92-FB68-4C38-875A-E230DDD58DD8}" type="parTrans" cxnId="{28C329AC-85C8-494C-A229-4D8529F46B60}">
      <dgm:prSet/>
      <dgm:spPr/>
      <dgm:t>
        <a:bodyPr/>
        <a:lstStyle/>
        <a:p>
          <a:endParaRPr lang="en-US"/>
        </a:p>
      </dgm:t>
    </dgm:pt>
    <dgm:pt modelId="{EFFFB184-AE47-4FC9-88BF-D5312932A038}" type="sibTrans" cxnId="{28C329AC-85C8-494C-A229-4D8529F46B60}">
      <dgm:prSet/>
      <dgm:spPr/>
      <dgm:t>
        <a:bodyPr/>
        <a:lstStyle/>
        <a:p>
          <a:endParaRPr lang="en-US"/>
        </a:p>
      </dgm:t>
    </dgm:pt>
    <dgm:pt modelId="{6318C623-53AA-4C76-9DF8-BC9D12E2E21C}">
      <dgm:prSet/>
      <dgm:spPr/>
      <dgm:t>
        <a:bodyPr/>
        <a:lstStyle/>
        <a:p>
          <a:r>
            <a:rPr lang="en-US" b="1" dirty="0"/>
            <a:t>They desire earthly pleasure </a:t>
          </a:r>
          <a:r>
            <a:rPr lang="en-US" dirty="0"/>
            <a:t>(1 Timothy 5:6-15).</a:t>
          </a:r>
        </a:p>
      </dgm:t>
    </dgm:pt>
    <dgm:pt modelId="{D2428AB3-F8C8-4C70-AABA-C85E3366DCBD}" type="parTrans" cxnId="{54762AAF-ECA9-45E3-8A39-588532AA70B5}">
      <dgm:prSet/>
      <dgm:spPr/>
      <dgm:t>
        <a:bodyPr/>
        <a:lstStyle/>
        <a:p>
          <a:endParaRPr lang="en-US"/>
        </a:p>
      </dgm:t>
    </dgm:pt>
    <dgm:pt modelId="{E413AC33-AED5-4B09-AC00-CACA2CB2C733}" type="sibTrans" cxnId="{54762AAF-ECA9-45E3-8A39-588532AA70B5}">
      <dgm:prSet/>
      <dgm:spPr/>
      <dgm:t>
        <a:bodyPr/>
        <a:lstStyle/>
        <a:p>
          <a:endParaRPr lang="en-US"/>
        </a:p>
      </dgm:t>
    </dgm:pt>
    <dgm:pt modelId="{92BF3486-4E40-4F8E-B18E-DD3961F28AA0}">
      <dgm:prSet/>
      <dgm:spPr/>
      <dgm:t>
        <a:bodyPr/>
        <a:lstStyle/>
        <a:p>
          <a:r>
            <a:rPr lang="en-US" b="1" dirty="0"/>
            <a:t>They love money                              </a:t>
          </a:r>
          <a:r>
            <a:rPr lang="en-US" dirty="0"/>
            <a:t>(1 Timothy 6:10).</a:t>
          </a:r>
        </a:p>
      </dgm:t>
    </dgm:pt>
    <dgm:pt modelId="{6E0B3CAF-C584-4584-B03B-3153905A6496}" type="parTrans" cxnId="{44C7E082-7C62-43C7-8901-EA8040DE6DD7}">
      <dgm:prSet/>
      <dgm:spPr/>
      <dgm:t>
        <a:bodyPr/>
        <a:lstStyle/>
        <a:p>
          <a:endParaRPr lang="en-US"/>
        </a:p>
      </dgm:t>
    </dgm:pt>
    <dgm:pt modelId="{D8FE15C4-7E47-4E31-834D-E33877EDA113}" type="sibTrans" cxnId="{44C7E082-7C62-43C7-8901-EA8040DE6DD7}">
      <dgm:prSet/>
      <dgm:spPr/>
      <dgm:t>
        <a:bodyPr/>
        <a:lstStyle/>
        <a:p>
          <a:endParaRPr lang="en-US"/>
        </a:p>
      </dgm:t>
    </dgm:pt>
    <dgm:pt modelId="{4682F1E1-7B63-4362-BABE-B75B4C2331FD}" type="pres">
      <dgm:prSet presAssocID="{437DED96-7CB8-4040-B32E-34ACA6218802}" presName="vert0" presStyleCnt="0">
        <dgm:presLayoutVars>
          <dgm:dir/>
          <dgm:animOne val="branch"/>
          <dgm:animLvl val="lvl"/>
        </dgm:presLayoutVars>
      </dgm:prSet>
      <dgm:spPr/>
    </dgm:pt>
    <dgm:pt modelId="{7E7FBE39-0C37-43D1-818D-7F8B45DD6EC7}" type="pres">
      <dgm:prSet presAssocID="{101D0558-3932-4D2C-A44E-11F268540157}" presName="thickLine" presStyleLbl="alignNode1" presStyleIdx="0" presStyleCnt="5"/>
      <dgm:spPr/>
    </dgm:pt>
    <dgm:pt modelId="{E5A2ABB9-9B01-494C-9C7F-EBB8E2F20F1D}" type="pres">
      <dgm:prSet presAssocID="{101D0558-3932-4D2C-A44E-11F268540157}" presName="horz1" presStyleCnt="0"/>
      <dgm:spPr/>
    </dgm:pt>
    <dgm:pt modelId="{874B8061-B7B9-4C2B-8930-B620A7E6D46E}" type="pres">
      <dgm:prSet presAssocID="{101D0558-3932-4D2C-A44E-11F268540157}" presName="tx1" presStyleLbl="revTx" presStyleIdx="0" presStyleCnt="5" custScaleY="77124"/>
      <dgm:spPr/>
    </dgm:pt>
    <dgm:pt modelId="{A20E9A7F-1CE4-4209-93BE-D58911C84AFD}" type="pres">
      <dgm:prSet presAssocID="{101D0558-3932-4D2C-A44E-11F268540157}" presName="vert1" presStyleCnt="0"/>
      <dgm:spPr/>
    </dgm:pt>
    <dgm:pt modelId="{DEA0E5A7-2C95-49FB-8208-84EE356A58DE}" type="pres">
      <dgm:prSet presAssocID="{B6197258-703B-41C2-8B92-2D23DB5F221F}" presName="thickLine" presStyleLbl="alignNode1" presStyleIdx="1" presStyleCnt="5"/>
      <dgm:spPr/>
    </dgm:pt>
    <dgm:pt modelId="{7A3D85A1-96C6-4A1A-9826-20F4EF043D82}" type="pres">
      <dgm:prSet presAssocID="{B6197258-703B-41C2-8B92-2D23DB5F221F}" presName="horz1" presStyleCnt="0"/>
      <dgm:spPr/>
    </dgm:pt>
    <dgm:pt modelId="{0929EDB6-23E2-4414-BCED-DF11084C7FE4}" type="pres">
      <dgm:prSet presAssocID="{B6197258-703B-41C2-8B92-2D23DB5F221F}" presName="tx1" presStyleLbl="revTx" presStyleIdx="1" presStyleCnt="5"/>
      <dgm:spPr/>
    </dgm:pt>
    <dgm:pt modelId="{3CC27CD6-784D-4942-95EF-A8615471428C}" type="pres">
      <dgm:prSet presAssocID="{B6197258-703B-41C2-8B92-2D23DB5F221F}" presName="vert1" presStyleCnt="0"/>
      <dgm:spPr/>
    </dgm:pt>
    <dgm:pt modelId="{7A2D0FC7-A4CE-4DBE-B024-2A09A580BCD5}" type="pres">
      <dgm:prSet presAssocID="{3412C92E-FBBF-456D-99EE-9ED041D4623E}" presName="thickLine" presStyleLbl="alignNode1" presStyleIdx="2" presStyleCnt="5"/>
      <dgm:spPr/>
    </dgm:pt>
    <dgm:pt modelId="{F739B25A-2E5A-47C6-B8AB-241DF8322A1F}" type="pres">
      <dgm:prSet presAssocID="{3412C92E-FBBF-456D-99EE-9ED041D4623E}" presName="horz1" presStyleCnt="0"/>
      <dgm:spPr/>
    </dgm:pt>
    <dgm:pt modelId="{93D64D5A-8A89-4459-BBB4-EF3DCE52772C}" type="pres">
      <dgm:prSet presAssocID="{3412C92E-FBBF-456D-99EE-9ED041D4623E}" presName="tx1" presStyleLbl="revTx" presStyleIdx="2" presStyleCnt="5" custScaleY="88154"/>
      <dgm:spPr/>
    </dgm:pt>
    <dgm:pt modelId="{3C679051-780D-47DA-8D5B-12E95213CF4B}" type="pres">
      <dgm:prSet presAssocID="{3412C92E-FBBF-456D-99EE-9ED041D4623E}" presName="vert1" presStyleCnt="0"/>
      <dgm:spPr/>
    </dgm:pt>
    <dgm:pt modelId="{F0F4036F-2891-4268-B719-634FC4B56D58}" type="pres">
      <dgm:prSet presAssocID="{6318C623-53AA-4C76-9DF8-BC9D12E2E21C}" presName="thickLine" presStyleLbl="alignNode1" presStyleIdx="3" presStyleCnt="5"/>
      <dgm:spPr/>
    </dgm:pt>
    <dgm:pt modelId="{23EC2E7F-F7F2-4D27-92C7-3D76B663E1EB}" type="pres">
      <dgm:prSet presAssocID="{6318C623-53AA-4C76-9DF8-BC9D12E2E21C}" presName="horz1" presStyleCnt="0"/>
      <dgm:spPr/>
    </dgm:pt>
    <dgm:pt modelId="{EF2E00A1-2147-427D-B8B4-32D3B441CC89}" type="pres">
      <dgm:prSet presAssocID="{6318C623-53AA-4C76-9DF8-BC9D12E2E21C}" presName="tx1" presStyleLbl="revTx" presStyleIdx="3" presStyleCnt="5" custScaleY="80503"/>
      <dgm:spPr/>
    </dgm:pt>
    <dgm:pt modelId="{7F6B85CE-9010-4ED7-AE6C-3C546FA850B8}" type="pres">
      <dgm:prSet presAssocID="{6318C623-53AA-4C76-9DF8-BC9D12E2E21C}" presName="vert1" presStyleCnt="0"/>
      <dgm:spPr/>
    </dgm:pt>
    <dgm:pt modelId="{3FE079C8-6DA3-456B-AB83-981F3F9B0174}" type="pres">
      <dgm:prSet presAssocID="{92BF3486-4E40-4F8E-B18E-DD3961F28AA0}" presName="thickLine" presStyleLbl="alignNode1" presStyleIdx="4" presStyleCnt="5"/>
      <dgm:spPr/>
    </dgm:pt>
    <dgm:pt modelId="{B679EA99-3783-4295-858F-FD8DB5A2EADA}" type="pres">
      <dgm:prSet presAssocID="{92BF3486-4E40-4F8E-B18E-DD3961F28AA0}" presName="horz1" presStyleCnt="0"/>
      <dgm:spPr/>
    </dgm:pt>
    <dgm:pt modelId="{7E496FD8-492D-433E-8E22-A98C9953DD9B}" type="pres">
      <dgm:prSet presAssocID="{92BF3486-4E40-4F8E-B18E-DD3961F28AA0}" presName="tx1" presStyleLbl="revTx" presStyleIdx="4" presStyleCnt="5" custScaleY="83725"/>
      <dgm:spPr/>
    </dgm:pt>
    <dgm:pt modelId="{2899B883-8CBC-40F8-8E57-35F0559DEFF2}" type="pres">
      <dgm:prSet presAssocID="{92BF3486-4E40-4F8E-B18E-DD3961F28AA0}" presName="vert1" presStyleCnt="0"/>
      <dgm:spPr/>
    </dgm:pt>
  </dgm:ptLst>
  <dgm:cxnLst>
    <dgm:cxn modelId="{5C0E660A-6EB8-43B6-A446-0C75A7F11092}" type="presOf" srcId="{B6197258-703B-41C2-8B92-2D23DB5F221F}" destId="{0929EDB6-23E2-4414-BCED-DF11084C7FE4}" srcOrd="0" destOrd="0" presId="urn:microsoft.com/office/officeart/2008/layout/LinedList"/>
    <dgm:cxn modelId="{392C743D-01A0-4C28-A1E5-EAE3F91A17E2}" srcId="{437DED96-7CB8-4040-B32E-34ACA6218802}" destId="{101D0558-3932-4D2C-A44E-11F268540157}" srcOrd="0" destOrd="0" parTransId="{2F0E72DD-B869-49EF-AA1E-C5C1992DA145}" sibTransId="{39EDB3C0-8A5B-4ABD-ACC8-2298514BE18C}"/>
    <dgm:cxn modelId="{A7006C5B-00CC-46FF-A0CE-51CBFAFE9E68}" type="presOf" srcId="{6318C623-53AA-4C76-9DF8-BC9D12E2E21C}" destId="{EF2E00A1-2147-427D-B8B4-32D3B441CC89}" srcOrd="0" destOrd="0" presId="urn:microsoft.com/office/officeart/2008/layout/LinedList"/>
    <dgm:cxn modelId="{605CE04E-73F0-443A-93C1-ECC5D01D3EE0}" type="presOf" srcId="{3412C92E-FBBF-456D-99EE-9ED041D4623E}" destId="{93D64D5A-8A89-4459-BBB4-EF3DCE52772C}" srcOrd="0" destOrd="0" presId="urn:microsoft.com/office/officeart/2008/layout/LinedList"/>
    <dgm:cxn modelId="{44C7E082-7C62-43C7-8901-EA8040DE6DD7}" srcId="{437DED96-7CB8-4040-B32E-34ACA6218802}" destId="{92BF3486-4E40-4F8E-B18E-DD3961F28AA0}" srcOrd="4" destOrd="0" parTransId="{6E0B3CAF-C584-4584-B03B-3153905A6496}" sibTransId="{D8FE15C4-7E47-4E31-834D-E33877EDA113}"/>
    <dgm:cxn modelId="{28C329AC-85C8-494C-A229-4D8529F46B60}" srcId="{437DED96-7CB8-4040-B32E-34ACA6218802}" destId="{3412C92E-FBBF-456D-99EE-9ED041D4623E}" srcOrd="2" destOrd="0" parTransId="{B06ADB92-FB68-4C38-875A-E230DDD58DD8}" sibTransId="{EFFFB184-AE47-4FC9-88BF-D5312932A038}"/>
    <dgm:cxn modelId="{54762AAF-ECA9-45E3-8A39-588532AA70B5}" srcId="{437DED96-7CB8-4040-B32E-34ACA6218802}" destId="{6318C623-53AA-4C76-9DF8-BC9D12E2E21C}" srcOrd="3" destOrd="0" parTransId="{D2428AB3-F8C8-4C70-AABA-C85E3366DCBD}" sibTransId="{E413AC33-AED5-4B09-AC00-CACA2CB2C733}"/>
    <dgm:cxn modelId="{186395B6-910C-4BA8-ADB8-E30BF62CA087}" srcId="{437DED96-7CB8-4040-B32E-34ACA6218802}" destId="{B6197258-703B-41C2-8B92-2D23DB5F221F}" srcOrd="1" destOrd="0" parTransId="{662E9FFB-A4B6-455B-92CA-88B8626347BE}" sibTransId="{A42ED7FA-327C-4249-A3DB-B4CA6A8B84BF}"/>
    <dgm:cxn modelId="{67EF64C1-42F5-4577-8927-EFC04CD13A66}" type="presOf" srcId="{101D0558-3932-4D2C-A44E-11F268540157}" destId="{874B8061-B7B9-4C2B-8930-B620A7E6D46E}" srcOrd="0" destOrd="0" presId="urn:microsoft.com/office/officeart/2008/layout/LinedList"/>
    <dgm:cxn modelId="{BBA065C1-7986-46A0-9A1D-D7D28DC018FA}" type="presOf" srcId="{92BF3486-4E40-4F8E-B18E-DD3961F28AA0}" destId="{7E496FD8-492D-433E-8E22-A98C9953DD9B}" srcOrd="0" destOrd="0" presId="urn:microsoft.com/office/officeart/2008/layout/LinedList"/>
    <dgm:cxn modelId="{4701DCC6-288B-45FE-81BB-BE376DA89CE0}" type="presOf" srcId="{437DED96-7CB8-4040-B32E-34ACA6218802}" destId="{4682F1E1-7B63-4362-BABE-B75B4C2331FD}" srcOrd="0" destOrd="0" presId="urn:microsoft.com/office/officeart/2008/layout/LinedList"/>
    <dgm:cxn modelId="{E497B3C2-D5B5-48DB-921B-F467B8CBF107}" type="presParOf" srcId="{4682F1E1-7B63-4362-BABE-B75B4C2331FD}" destId="{7E7FBE39-0C37-43D1-818D-7F8B45DD6EC7}" srcOrd="0" destOrd="0" presId="urn:microsoft.com/office/officeart/2008/layout/LinedList"/>
    <dgm:cxn modelId="{5329C518-09E7-46AA-9A6C-5F7000DD1242}" type="presParOf" srcId="{4682F1E1-7B63-4362-BABE-B75B4C2331FD}" destId="{E5A2ABB9-9B01-494C-9C7F-EBB8E2F20F1D}" srcOrd="1" destOrd="0" presId="urn:microsoft.com/office/officeart/2008/layout/LinedList"/>
    <dgm:cxn modelId="{EB16E845-D12C-4EB7-913B-CF141193FCC6}" type="presParOf" srcId="{E5A2ABB9-9B01-494C-9C7F-EBB8E2F20F1D}" destId="{874B8061-B7B9-4C2B-8930-B620A7E6D46E}" srcOrd="0" destOrd="0" presId="urn:microsoft.com/office/officeart/2008/layout/LinedList"/>
    <dgm:cxn modelId="{753D03D0-A7BF-4623-A5D2-90AFE436EC2E}" type="presParOf" srcId="{E5A2ABB9-9B01-494C-9C7F-EBB8E2F20F1D}" destId="{A20E9A7F-1CE4-4209-93BE-D58911C84AFD}" srcOrd="1" destOrd="0" presId="urn:microsoft.com/office/officeart/2008/layout/LinedList"/>
    <dgm:cxn modelId="{67E16E5F-AEDB-4892-A898-F8CC211F70B7}" type="presParOf" srcId="{4682F1E1-7B63-4362-BABE-B75B4C2331FD}" destId="{DEA0E5A7-2C95-49FB-8208-84EE356A58DE}" srcOrd="2" destOrd="0" presId="urn:microsoft.com/office/officeart/2008/layout/LinedList"/>
    <dgm:cxn modelId="{3C259814-0036-491A-9003-C642173D4753}" type="presParOf" srcId="{4682F1E1-7B63-4362-BABE-B75B4C2331FD}" destId="{7A3D85A1-96C6-4A1A-9826-20F4EF043D82}" srcOrd="3" destOrd="0" presId="urn:microsoft.com/office/officeart/2008/layout/LinedList"/>
    <dgm:cxn modelId="{29E739A0-93F9-402F-97D3-6EB45D347E5C}" type="presParOf" srcId="{7A3D85A1-96C6-4A1A-9826-20F4EF043D82}" destId="{0929EDB6-23E2-4414-BCED-DF11084C7FE4}" srcOrd="0" destOrd="0" presId="urn:microsoft.com/office/officeart/2008/layout/LinedList"/>
    <dgm:cxn modelId="{6D601BD9-8755-4FFD-8730-BC976F6D39E8}" type="presParOf" srcId="{7A3D85A1-96C6-4A1A-9826-20F4EF043D82}" destId="{3CC27CD6-784D-4942-95EF-A8615471428C}" srcOrd="1" destOrd="0" presId="urn:microsoft.com/office/officeart/2008/layout/LinedList"/>
    <dgm:cxn modelId="{EA35ECD0-5EFB-4E63-9EAD-F3822C8F6658}" type="presParOf" srcId="{4682F1E1-7B63-4362-BABE-B75B4C2331FD}" destId="{7A2D0FC7-A4CE-4DBE-B024-2A09A580BCD5}" srcOrd="4" destOrd="0" presId="urn:microsoft.com/office/officeart/2008/layout/LinedList"/>
    <dgm:cxn modelId="{3A8060F9-5B98-42BD-9E42-48371852B7D4}" type="presParOf" srcId="{4682F1E1-7B63-4362-BABE-B75B4C2331FD}" destId="{F739B25A-2E5A-47C6-B8AB-241DF8322A1F}" srcOrd="5" destOrd="0" presId="urn:microsoft.com/office/officeart/2008/layout/LinedList"/>
    <dgm:cxn modelId="{058FC58B-B914-413D-8186-72A28E3642B3}" type="presParOf" srcId="{F739B25A-2E5A-47C6-B8AB-241DF8322A1F}" destId="{93D64D5A-8A89-4459-BBB4-EF3DCE52772C}" srcOrd="0" destOrd="0" presId="urn:microsoft.com/office/officeart/2008/layout/LinedList"/>
    <dgm:cxn modelId="{F00D9189-04DF-4947-AEF0-2EAD039C4576}" type="presParOf" srcId="{F739B25A-2E5A-47C6-B8AB-241DF8322A1F}" destId="{3C679051-780D-47DA-8D5B-12E95213CF4B}" srcOrd="1" destOrd="0" presId="urn:microsoft.com/office/officeart/2008/layout/LinedList"/>
    <dgm:cxn modelId="{B31F5DB1-9070-4887-97F5-633BA342D19A}" type="presParOf" srcId="{4682F1E1-7B63-4362-BABE-B75B4C2331FD}" destId="{F0F4036F-2891-4268-B719-634FC4B56D58}" srcOrd="6" destOrd="0" presId="urn:microsoft.com/office/officeart/2008/layout/LinedList"/>
    <dgm:cxn modelId="{AE46AB40-F74D-4DE2-BFA9-B600001E3FB7}" type="presParOf" srcId="{4682F1E1-7B63-4362-BABE-B75B4C2331FD}" destId="{23EC2E7F-F7F2-4D27-92C7-3D76B663E1EB}" srcOrd="7" destOrd="0" presId="urn:microsoft.com/office/officeart/2008/layout/LinedList"/>
    <dgm:cxn modelId="{68386B5C-5AF9-4D63-B6A2-09A0CE51BA6D}" type="presParOf" srcId="{23EC2E7F-F7F2-4D27-92C7-3D76B663E1EB}" destId="{EF2E00A1-2147-427D-B8B4-32D3B441CC89}" srcOrd="0" destOrd="0" presId="urn:microsoft.com/office/officeart/2008/layout/LinedList"/>
    <dgm:cxn modelId="{D3905F24-E18A-4BD2-8716-03797522CCBF}" type="presParOf" srcId="{23EC2E7F-F7F2-4D27-92C7-3D76B663E1EB}" destId="{7F6B85CE-9010-4ED7-AE6C-3C546FA850B8}" srcOrd="1" destOrd="0" presId="urn:microsoft.com/office/officeart/2008/layout/LinedList"/>
    <dgm:cxn modelId="{4CEB16BA-976B-4403-8FCA-85CE8AED1994}" type="presParOf" srcId="{4682F1E1-7B63-4362-BABE-B75B4C2331FD}" destId="{3FE079C8-6DA3-456B-AB83-981F3F9B0174}" srcOrd="8" destOrd="0" presId="urn:microsoft.com/office/officeart/2008/layout/LinedList"/>
    <dgm:cxn modelId="{5D326FC3-A92B-4CD0-AD53-4C1B3030FD12}" type="presParOf" srcId="{4682F1E1-7B63-4362-BABE-B75B4C2331FD}" destId="{B679EA99-3783-4295-858F-FD8DB5A2EADA}" srcOrd="9" destOrd="0" presId="urn:microsoft.com/office/officeart/2008/layout/LinedList"/>
    <dgm:cxn modelId="{F039AFB9-8F73-46C5-808F-0A3248B6EF82}" type="presParOf" srcId="{B679EA99-3783-4295-858F-FD8DB5A2EADA}" destId="{7E496FD8-492D-433E-8E22-A98C9953DD9B}" srcOrd="0" destOrd="0" presId="urn:microsoft.com/office/officeart/2008/layout/LinedList"/>
    <dgm:cxn modelId="{C33421DE-DBC6-458A-83B4-2CADB19A457F}" type="presParOf" srcId="{B679EA99-3783-4295-858F-FD8DB5A2EADA}" destId="{2899B883-8CBC-40F8-8E57-35F0559DEF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FBE39-0C37-43D1-818D-7F8B45DD6EC7}">
      <dsp:nvSpPr>
        <dsp:cNvPr id="0" name=""/>
        <dsp:cNvSpPr/>
      </dsp:nvSpPr>
      <dsp:spPr>
        <a:xfrm>
          <a:off x="0" y="2108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B8061-B7B9-4C2B-8930-B620A7E6D46E}">
      <dsp:nvSpPr>
        <dsp:cNvPr id="0" name=""/>
        <dsp:cNvSpPr/>
      </dsp:nvSpPr>
      <dsp:spPr>
        <a:xfrm>
          <a:off x="0" y="2108"/>
          <a:ext cx="5175384" cy="1103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They listen to error </a:t>
          </a:r>
          <a:r>
            <a:rPr lang="en-US" sz="2800" kern="1200" dirty="0"/>
            <a:t>(1 Timothy 1:3-4; 6:21; 4:1-3; 1 Peter 1:18).</a:t>
          </a:r>
        </a:p>
      </dsp:txBody>
      <dsp:txXfrm>
        <a:off x="0" y="2108"/>
        <a:ext cx="5175384" cy="1103612"/>
      </dsp:txXfrm>
    </dsp:sp>
    <dsp:sp modelId="{DEA0E5A7-2C95-49FB-8208-84EE356A58DE}">
      <dsp:nvSpPr>
        <dsp:cNvPr id="0" name=""/>
        <dsp:cNvSpPr/>
      </dsp:nvSpPr>
      <dsp:spPr>
        <a:xfrm>
          <a:off x="0" y="1105720"/>
          <a:ext cx="5175384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9EDB6-23E2-4414-BCED-DF11084C7FE4}">
      <dsp:nvSpPr>
        <dsp:cNvPr id="0" name=""/>
        <dsp:cNvSpPr/>
      </dsp:nvSpPr>
      <dsp:spPr>
        <a:xfrm>
          <a:off x="0" y="1105720"/>
          <a:ext cx="5175384" cy="14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They teach another doctrine         </a:t>
          </a:r>
          <a:r>
            <a:rPr lang="en-US" sz="2800" kern="1200" dirty="0"/>
            <a:t>(1 Timothy 1:5-7; Jude 12-13; Colossians 2:8; Galatians 1:8-9).</a:t>
          </a:r>
        </a:p>
      </dsp:txBody>
      <dsp:txXfrm>
        <a:off x="0" y="1105720"/>
        <a:ext cx="5175384" cy="1430958"/>
      </dsp:txXfrm>
    </dsp:sp>
    <dsp:sp modelId="{7A2D0FC7-A4CE-4DBE-B024-2A09A580BCD5}">
      <dsp:nvSpPr>
        <dsp:cNvPr id="0" name=""/>
        <dsp:cNvSpPr/>
      </dsp:nvSpPr>
      <dsp:spPr>
        <a:xfrm>
          <a:off x="0" y="2536679"/>
          <a:ext cx="517538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64D5A-8A89-4459-BBB4-EF3DCE52772C}">
      <dsp:nvSpPr>
        <dsp:cNvPr id="0" name=""/>
        <dsp:cNvSpPr/>
      </dsp:nvSpPr>
      <dsp:spPr>
        <a:xfrm>
          <a:off x="0" y="2536679"/>
          <a:ext cx="5175384" cy="126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They reject a good conscience </a:t>
          </a:r>
          <a:r>
            <a:rPr lang="en-US" sz="3100" kern="1200" dirty="0"/>
            <a:t>(1 Timothy 1:19-20).</a:t>
          </a:r>
        </a:p>
      </dsp:txBody>
      <dsp:txXfrm>
        <a:off x="0" y="2536679"/>
        <a:ext cx="5175384" cy="1261447"/>
      </dsp:txXfrm>
    </dsp:sp>
    <dsp:sp modelId="{F0F4036F-2891-4268-B719-634FC4B56D58}">
      <dsp:nvSpPr>
        <dsp:cNvPr id="0" name=""/>
        <dsp:cNvSpPr/>
      </dsp:nvSpPr>
      <dsp:spPr>
        <a:xfrm>
          <a:off x="0" y="3798126"/>
          <a:ext cx="5175384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E00A1-2147-427D-B8B4-32D3B441CC89}">
      <dsp:nvSpPr>
        <dsp:cNvPr id="0" name=""/>
        <dsp:cNvSpPr/>
      </dsp:nvSpPr>
      <dsp:spPr>
        <a:xfrm>
          <a:off x="0" y="3798126"/>
          <a:ext cx="5175384" cy="1151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They desire earthly pleasure </a:t>
          </a:r>
          <a:r>
            <a:rPr lang="en-US" sz="3100" kern="1200" dirty="0"/>
            <a:t>(1 Timothy 5:6-15).</a:t>
          </a:r>
        </a:p>
      </dsp:txBody>
      <dsp:txXfrm>
        <a:off x="0" y="3798126"/>
        <a:ext cx="5175384" cy="1151964"/>
      </dsp:txXfrm>
    </dsp:sp>
    <dsp:sp modelId="{3FE079C8-6DA3-456B-AB83-981F3F9B0174}">
      <dsp:nvSpPr>
        <dsp:cNvPr id="0" name=""/>
        <dsp:cNvSpPr/>
      </dsp:nvSpPr>
      <dsp:spPr>
        <a:xfrm>
          <a:off x="0" y="4950091"/>
          <a:ext cx="51753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96FD8-492D-433E-8E22-A98C9953DD9B}">
      <dsp:nvSpPr>
        <dsp:cNvPr id="0" name=""/>
        <dsp:cNvSpPr/>
      </dsp:nvSpPr>
      <dsp:spPr>
        <a:xfrm>
          <a:off x="0" y="4950091"/>
          <a:ext cx="5175384" cy="11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They love money                              </a:t>
          </a:r>
          <a:r>
            <a:rPr lang="en-US" sz="3100" kern="1200" dirty="0"/>
            <a:t>(1 Timothy 6:10).</a:t>
          </a:r>
        </a:p>
      </dsp:txBody>
      <dsp:txXfrm>
        <a:off x="0" y="4950091"/>
        <a:ext cx="5175384" cy="1198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FFCA1-BFCF-497D-97C3-6C2F21F80FF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CB849-AC36-431F-BBD2-AB05D4DF7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his letters to Timothy, Paul has a lot to say about why some people have strayed from the faith.  Heeding his inspired warnings may well keep us from straying.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B849-AC36-431F-BBD2-AB05D4DF7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7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9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2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8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B971-BEF8-4201-B8AD-8EADF9331AAB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8BA3-6DD3-4BD2-8543-91AD62E6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8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9E8626B0-FA5C-41FB-9B6B-455F53EF3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782" r="21006" b="1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F700D-DCF3-4967-80E5-2214900B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388" y="2036013"/>
            <a:ext cx="4678681" cy="1681175"/>
          </a:xfrm>
          <a:solidFill>
            <a:schemeClr val="tx2">
              <a:lumMod val="5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Some People!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F8BB1-ADF7-410A-883C-1FDBF0632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80" y="2773681"/>
            <a:ext cx="4087109" cy="909630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sz="2800" i="1" dirty="0">
                <a:solidFill>
                  <a:srgbClr val="FFFFFF"/>
                </a:solidFill>
              </a:rPr>
              <a:t>“Some have strayed…”</a:t>
            </a:r>
          </a:p>
          <a:p>
            <a:pPr algn="l"/>
            <a:r>
              <a:rPr lang="en-US" sz="2800" i="1" dirty="0">
                <a:solidFill>
                  <a:srgbClr val="FFFFFF"/>
                </a:solidFill>
              </a:rPr>
              <a:t>1</a:t>
            </a:r>
            <a:r>
              <a:rPr lang="en-US" sz="2800" i="1" baseline="30000" dirty="0">
                <a:solidFill>
                  <a:srgbClr val="FFFFFF"/>
                </a:solidFill>
              </a:rPr>
              <a:t>st</a:t>
            </a:r>
            <a:r>
              <a:rPr lang="en-US" sz="2800" i="1" dirty="0">
                <a:solidFill>
                  <a:srgbClr val="FFFFFF"/>
                </a:solidFill>
              </a:rPr>
              <a:t> &amp; 2</a:t>
            </a:r>
            <a:r>
              <a:rPr lang="en-US" sz="2800" i="1" baseline="30000" dirty="0">
                <a:solidFill>
                  <a:srgbClr val="FFFFFF"/>
                </a:solidFill>
              </a:rPr>
              <a:t>nd</a:t>
            </a:r>
            <a:r>
              <a:rPr lang="en-US" sz="2800" i="1" dirty="0">
                <a:solidFill>
                  <a:srgbClr val="FFFFFF"/>
                </a:solidFill>
              </a:rPr>
              <a:t> Timothy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4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03254-7AF6-4962-A6CD-8EA248B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95" y="637426"/>
            <a:ext cx="2892851" cy="5583148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Franklin Gothic Heavy" panose="020B0903020102020204" pitchFamily="34" charset="0"/>
              </a:rPr>
              <a:t>“Some” people stray from the faith because…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FC55F5-B26C-4678-9331-1612FCBBD9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150639"/>
              </p:ext>
            </p:extLst>
          </p:nvPr>
        </p:nvGraphicFramePr>
        <p:xfrm>
          <a:off x="3486013" y="518160"/>
          <a:ext cx="5175384" cy="615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E361EFB-B4B5-4E00-A639-130CC9ED2D5D}"/>
              </a:ext>
            </a:extLst>
          </p:cNvPr>
          <p:cNvSpPr/>
          <p:nvPr/>
        </p:nvSpPr>
        <p:spPr>
          <a:xfrm>
            <a:off x="3466864" y="637426"/>
            <a:ext cx="517538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61008-8974-45EC-9FB7-4CCA612BE980}"/>
              </a:ext>
            </a:extLst>
          </p:cNvPr>
          <p:cNvSpPr/>
          <p:nvPr/>
        </p:nvSpPr>
        <p:spPr>
          <a:xfrm>
            <a:off x="3495030" y="1671092"/>
            <a:ext cx="5175384" cy="1326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B9D389-8E19-454B-B393-DBF74A39913A}"/>
              </a:ext>
            </a:extLst>
          </p:cNvPr>
          <p:cNvSpPr/>
          <p:nvPr/>
        </p:nvSpPr>
        <p:spPr>
          <a:xfrm>
            <a:off x="3505162" y="3116466"/>
            <a:ext cx="5175384" cy="1140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3F2022-D7A7-4939-9AA9-0AB6A8E014A0}"/>
              </a:ext>
            </a:extLst>
          </p:cNvPr>
          <p:cNvSpPr/>
          <p:nvPr/>
        </p:nvSpPr>
        <p:spPr>
          <a:xfrm>
            <a:off x="3505162" y="4375614"/>
            <a:ext cx="5175384" cy="999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EC51C6-78B7-4193-BF50-2B1CCE7FA93C}"/>
              </a:ext>
            </a:extLst>
          </p:cNvPr>
          <p:cNvSpPr/>
          <p:nvPr/>
        </p:nvSpPr>
        <p:spPr>
          <a:xfrm>
            <a:off x="3505162" y="5564334"/>
            <a:ext cx="5175384" cy="110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118</Words>
  <Application>Microsoft Office PowerPoint</Application>
  <PresentationFormat>On-screen Show (4:3)</PresentationFormat>
  <Paragraphs>11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Franklin Gothic Heavy</vt:lpstr>
      <vt:lpstr>Office Theme</vt:lpstr>
      <vt:lpstr>Some People!</vt:lpstr>
      <vt:lpstr>“Some” people stray from the faith because…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Steve</cp:lastModifiedBy>
  <cp:revision>9</cp:revision>
  <dcterms:created xsi:type="dcterms:W3CDTF">2021-05-20T21:27:29Z</dcterms:created>
  <dcterms:modified xsi:type="dcterms:W3CDTF">2021-05-22T16:35:13Z</dcterms:modified>
</cp:coreProperties>
</file>