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2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EF7090-7C4F-4BAF-B6C3-E8EBB103DA95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7A9B-8F76-49FD-B5FA-0BC64E11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3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our motivation to worship God</a:t>
            </a:r>
            <a:r>
              <a:rPr lang="en-US" baseline="0" dirty="0" smtClean="0"/>
              <a:t> in spirit and in truth?  What will compel us to do the right things, think the right things and feel the right things in worship?  Psalm 96 provides 5 great motivations for worship: God saves, created us, is present among us, is perfectly holy, and judges us!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47A9B-8F76-49FD-B5FA-0BC64E1104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9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3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7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87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3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11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7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95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2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64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76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BE62C-83FF-4D27-8DA8-5E780ABA441B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89EA-B9D3-409A-BE41-35F247A81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5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2.bp.blogspot.com/-j4NLg30PVtY/UDwrmJZh12I/AAAAAAAACFo/_dO6fM3aQ5Y/s1600/0000011+person+pew%5B1%5D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450" y="2037591"/>
            <a:ext cx="5021981" cy="2387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Seeking Motivation to Worship</a:t>
            </a:r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5996540"/>
            <a:ext cx="2926080" cy="56084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Psalm 96:4-13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4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Psalm 96 focuses on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motivations </a:t>
            </a:r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for </a:t>
            </a:r>
            <a:r>
              <a:rPr lang="en-US" sz="4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worship</a:t>
            </a:r>
            <a:endParaRPr lang="en-US" sz="40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1919289"/>
            <a:ext cx="7886700" cy="3656011"/>
          </a:xfrm>
          <a:solidFill>
            <a:srgbClr val="362900">
              <a:alpha val="44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 Psalm 96 these motivations are given:</a:t>
            </a:r>
          </a:p>
          <a:p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God has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saved us (v. 2) </a:t>
            </a:r>
            <a:endParaRPr lang="en-US" sz="3200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God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the Creator (v. 5)</a:t>
            </a:r>
          </a:p>
          <a:p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God’s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presence fills His temple (v. 6)</a:t>
            </a:r>
          </a:p>
          <a:p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God is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majestic and holy (v. 9)</a:t>
            </a:r>
          </a:p>
          <a:p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God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is </a:t>
            </a:r>
            <a:r>
              <a:rPr lang="en-US" sz="32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the Judge 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(10-13)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08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Motivation to Worship God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2273300"/>
            <a:ext cx="7886700" cy="1562100"/>
          </a:xfrm>
          <a:solidFill>
            <a:srgbClr val="362900">
              <a:alpha val="44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He saves us </a:t>
            </a: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(Matthew 8:2; 9:13; 15:25; Psalm 106:56)</a:t>
            </a:r>
            <a:endParaRPr lang="en-US" sz="3200" i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41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Motivation to Worship God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2273300"/>
            <a:ext cx="7886700" cy="1562100"/>
          </a:xfrm>
          <a:solidFill>
            <a:srgbClr val="362900">
              <a:alpha val="44000"/>
            </a:srgb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He is our Creator</a:t>
            </a: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(Acts 17:24-28; Revelation 4:11;               Romans 1:20-25; Nehemiah 9:6; Psalm 95)</a:t>
            </a:r>
            <a:endParaRPr lang="en-US" sz="3200" i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323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Motivation to Worship God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2273300"/>
            <a:ext cx="7886700" cy="2032000"/>
          </a:xfrm>
          <a:solidFill>
            <a:srgbClr val="362900">
              <a:alpha val="44000"/>
            </a:srgb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He is Present</a:t>
            </a: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(Exodus 33:9-10; 2 Chronicles 7:2-3;     Habakkuk 2:20; 1 Corinthians 3:16; 14:25; Matthew 18:20)</a:t>
            </a:r>
            <a:endParaRPr lang="en-US" sz="3200" i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95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Motivation to Worship God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2273300"/>
            <a:ext cx="7886700" cy="1371600"/>
          </a:xfrm>
          <a:solidFill>
            <a:srgbClr val="362900">
              <a:alpha val="44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He is Holy</a:t>
            </a: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(Revelation 4:8-10; Isaiah 6:1-5; Psalm 99:2-3)</a:t>
            </a:r>
            <a:endParaRPr lang="en-US" sz="3200" i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978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haroni" panose="02010803020104030203" pitchFamily="2" charset="-79"/>
              </a:rPr>
              <a:t>Motivation to Worship God</a:t>
            </a:r>
            <a:endParaRPr lang="en-US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Aharoni" panose="02010803020104030203" pitchFamily="2" charset="-79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28650" y="2273300"/>
            <a:ext cx="7886700" cy="1371600"/>
          </a:xfrm>
          <a:solidFill>
            <a:srgbClr val="362900">
              <a:alpha val="44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He is our Judge</a:t>
            </a:r>
          </a:p>
          <a:p>
            <a:pPr marL="0" indent="0" algn="ctr">
              <a:buNone/>
            </a:pPr>
            <a:r>
              <a:rPr lang="en-US" sz="32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j-lt"/>
              </a:rPr>
              <a:t>(Revelation 15:4; 20:11-12)</a:t>
            </a:r>
            <a:endParaRPr lang="en-US" sz="3200" i="1" dirty="0">
              <a:solidFill>
                <a:schemeClr val="accent4">
                  <a:lumMod val="20000"/>
                  <a:lumOff val="80000"/>
                </a:schemeClr>
              </a:solidFill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7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230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Cooper Black</vt:lpstr>
      <vt:lpstr>Office Theme</vt:lpstr>
      <vt:lpstr>Seeking Motivation to Worship</vt:lpstr>
      <vt:lpstr>Psalm 96 focuses on motivations for worship</vt:lpstr>
      <vt:lpstr>Motivation to Worship God</vt:lpstr>
      <vt:lpstr>Motivation to Worship God</vt:lpstr>
      <vt:lpstr>Motivation to Worship God</vt:lpstr>
      <vt:lpstr>Motivation to Worship God</vt:lpstr>
      <vt:lpstr>Motivation to Worship God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 for Worship</dc:title>
  <dc:creator>user</dc:creator>
  <cp:lastModifiedBy>user</cp:lastModifiedBy>
  <cp:revision>7</cp:revision>
  <dcterms:created xsi:type="dcterms:W3CDTF">2015-05-22T18:16:26Z</dcterms:created>
  <dcterms:modified xsi:type="dcterms:W3CDTF">2015-05-22T19:56:54Z</dcterms:modified>
</cp:coreProperties>
</file>