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672" autoAdjust="0"/>
  </p:normalViewPr>
  <p:slideViewPr>
    <p:cSldViewPr snapToGrid="0">
      <p:cViewPr varScale="1">
        <p:scale>
          <a:sx n="49" d="100"/>
          <a:sy n="49" d="100"/>
        </p:scale>
        <p:origin x="1732" y="32"/>
      </p:cViewPr>
      <p:guideLst/>
    </p:cSldViewPr>
  </p:slideViewPr>
  <p:outlineViewPr>
    <p:cViewPr>
      <p:scale>
        <a:sx n="33" d="100"/>
        <a:sy n="33" d="100"/>
      </p:scale>
      <p:origin x="0" y="-4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FBFAA-06F5-4FC2-A9DF-758A10CBA8CC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8F091-121F-4B78-B8B6-916AE75A7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6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Humans can be easily deceived into thinking we “deserve” finer things and greater status in this life.  </a:t>
            </a:r>
          </a:p>
          <a:p>
            <a:r>
              <a:rPr lang="en-US" dirty="0"/>
              <a:t>The truth is that all have sinned and deserve punishment, not blessings. But God is merciful, and by His grace does not give His children the punishment they deserve. These </a:t>
            </a:r>
            <a:r>
              <a:rPr lang="en-US"/>
              <a:t>truths lead </a:t>
            </a:r>
            <a:r>
              <a:rPr lang="en-US" dirty="0"/>
              <a:t>us to humility and thanksgiving.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F8F091-121F-4B78-B8B6-916AE75A73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3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6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6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2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1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9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12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626F98-F213-4034-8836-88A71501D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ite pillars">
            <a:extLst>
              <a:ext uri="{FF2B5EF4-FFF2-40B4-BE49-F238E27FC236}">
                <a16:creationId xmlns:a16="http://schemas.microsoft.com/office/drawing/2014/main" id="{96205C1B-E773-41B4-E04A-D0A8A61CC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9732" r="1266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B3DAACF-D844-4480-94BE-2DE00ABE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51199" y="1394142"/>
            <a:ext cx="5241603" cy="4007791"/>
          </a:xfrm>
          <a:custGeom>
            <a:avLst/>
            <a:gdLst>
              <a:gd name="connsiteX0" fmla="*/ 5325805 w 5325805"/>
              <a:gd name="connsiteY0" fmla="*/ 2714782 h 5429563"/>
              <a:gd name="connsiteX1" fmla="*/ 2611024 w 5325805"/>
              <a:gd name="connsiteY1" fmla="*/ 5429563 h 5429563"/>
              <a:gd name="connsiteX2" fmla="*/ 1942188 w 5325805"/>
              <a:gd name="connsiteY2" fmla="*/ 5429563 h 5429563"/>
              <a:gd name="connsiteX3" fmla="*/ 668836 w 5325805"/>
              <a:gd name="connsiteY3" fmla="*/ 5429563 h 5429563"/>
              <a:gd name="connsiteX4" fmla="*/ 0 w 5325805"/>
              <a:gd name="connsiteY4" fmla="*/ 5429563 h 5429563"/>
              <a:gd name="connsiteX5" fmla="*/ 0 w 5325805"/>
              <a:gd name="connsiteY5" fmla="*/ 0 h 5429563"/>
              <a:gd name="connsiteX6" fmla="*/ 668836 w 5325805"/>
              <a:gd name="connsiteY6" fmla="*/ 0 h 5429563"/>
              <a:gd name="connsiteX7" fmla="*/ 1942188 w 5325805"/>
              <a:gd name="connsiteY7" fmla="*/ 0 h 5429563"/>
              <a:gd name="connsiteX8" fmla="*/ 2611024 w 5325805"/>
              <a:gd name="connsiteY8" fmla="*/ 0 h 5429563"/>
              <a:gd name="connsiteX9" fmla="*/ 5325805 w 5325805"/>
              <a:gd name="connsiteY9" fmla="*/ 2714782 h 542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5805" h="5429563">
                <a:moveTo>
                  <a:pt x="5325805" y="2714782"/>
                </a:moveTo>
                <a:cubicBezTo>
                  <a:pt x="5325805" y="4214114"/>
                  <a:pt x="4110356" y="5429563"/>
                  <a:pt x="2611024" y="5429563"/>
                </a:cubicBezTo>
                <a:lnTo>
                  <a:pt x="1942188" y="5429563"/>
                </a:lnTo>
                <a:lnTo>
                  <a:pt x="668836" y="5429563"/>
                </a:lnTo>
                <a:lnTo>
                  <a:pt x="0" y="5429563"/>
                </a:lnTo>
                <a:lnTo>
                  <a:pt x="0" y="0"/>
                </a:lnTo>
                <a:lnTo>
                  <a:pt x="668836" y="0"/>
                </a:lnTo>
                <a:lnTo>
                  <a:pt x="1942188" y="0"/>
                </a:lnTo>
                <a:lnTo>
                  <a:pt x="2611024" y="0"/>
                </a:lnTo>
                <a:cubicBezTo>
                  <a:pt x="4110356" y="0"/>
                  <a:pt x="5325805" y="1215450"/>
                  <a:pt x="5325805" y="2714782"/>
                </a:cubicBezTo>
                <a:close/>
              </a:path>
            </a:pathLst>
          </a:cu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56F3E-730C-C5EA-F124-15739136E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8103" y="851169"/>
            <a:ext cx="4007793" cy="328725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Our</a:t>
            </a:r>
            <a:r>
              <a:rPr lang="en-US" sz="6600" dirty="0"/>
              <a:t>   Just</a:t>
            </a:r>
            <a:br>
              <a:rPr lang="en-US" sz="5700" dirty="0"/>
            </a:br>
            <a:r>
              <a:rPr lang="en-US" sz="6000" dirty="0"/>
              <a:t>Deserts</a:t>
            </a:r>
            <a:endParaRPr lang="en-US" sz="5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01A71-0BA2-37FD-2769-40E69878E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1642" y="4628271"/>
            <a:ext cx="3040716" cy="106914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What do we really deserve?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46377B-7408-01F5-A6CA-0919258C4097}"/>
              </a:ext>
            </a:extLst>
          </p:cNvPr>
          <p:cNvCxnSpPr/>
          <p:nvPr/>
        </p:nvCxnSpPr>
        <p:spPr>
          <a:xfrm>
            <a:off x="3334215" y="4360127"/>
            <a:ext cx="241981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48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661A7-1FC4-9317-A0F7-3E459726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1D11F-861F-6E02-3279-71ED43C4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59" y="361965"/>
            <a:ext cx="8530682" cy="111681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DESERVING OF PUNISHMENT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48A6-3D0C-DFB4-B909-45C719061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16" y="1344963"/>
            <a:ext cx="7995423" cy="483130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3600" b="1" dirty="0"/>
              <a:t>Deserving of death                               </a:t>
            </a:r>
            <a:r>
              <a:rPr lang="en-US" sz="3200" dirty="0"/>
              <a:t>(Deuteronomy 17:6, Romans 1:27, 32).</a:t>
            </a:r>
            <a:endParaRPr lang="en-US" sz="3600" dirty="0"/>
          </a:p>
          <a:p>
            <a:pPr>
              <a:spcBef>
                <a:spcPts val="300"/>
              </a:spcBef>
            </a:pPr>
            <a:r>
              <a:rPr lang="en-US" sz="3600" b="1" dirty="0"/>
              <a:t>Deserving of a beating                                     </a:t>
            </a:r>
            <a:r>
              <a:rPr lang="en-US" sz="3200" dirty="0"/>
              <a:t>(Deuteronomy 25:1-3; Luke 12:48).</a:t>
            </a:r>
            <a:endParaRPr lang="en-US" sz="3600" dirty="0"/>
          </a:p>
          <a:p>
            <a:pPr>
              <a:spcBef>
                <a:spcPts val="300"/>
              </a:spcBef>
            </a:pPr>
            <a:r>
              <a:rPr lang="en-US" sz="3600" b="1" dirty="0"/>
              <a:t>Deserving of eternal punishment                    </a:t>
            </a:r>
            <a:r>
              <a:rPr lang="en-US" sz="3200" dirty="0"/>
              <a:t>(2 Thessalonians 1:6-9).</a:t>
            </a:r>
          </a:p>
          <a:p>
            <a:pPr>
              <a:spcBef>
                <a:spcPts val="300"/>
              </a:spcBef>
            </a:pPr>
            <a:r>
              <a:rPr lang="en-US" sz="3600" b="1" dirty="0"/>
              <a:t>Deserving of punishment as a nation                    </a:t>
            </a:r>
            <a:r>
              <a:rPr lang="en-US" sz="3200" dirty="0"/>
              <a:t>(Joel 3:12-13; Ezekiel 7:27).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75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661A7-1FC4-9317-A0F7-3E459726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1D11F-861F-6E02-3279-71ED43C4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59" y="228152"/>
            <a:ext cx="8530682" cy="111681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God is Merciful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48A6-3D0C-DFB4-B909-45C719061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16" y="1344963"/>
            <a:ext cx="7995423" cy="5382408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US" sz="3600" b="1" dirty="0"/>
              <a:t>He punished the remnant less than they deserved </a:t>
            </a:r>
            <a:r>
              <a:rPr lang="en-US" sz="3200" dirty="0"/>
              <a:t>(Ezra 9:13).</a:t>
            </a:r>
            <a:endParaRPr lang="en-US" sz="3600" dirty="0"/>
          </a:p>
          <a:p>
            <a:pPr>
              <a:spcBef>
                <a:spcPts val="300"/>
              </a:spcBef>
            </a:pPr>
            <a:r>
              <a:rPr lang="en-US" sz="3600" b="1" dirty="0"/>
              <a:t>He looks on the heart as He rewards according to our works </a:t>
            </a:r>
            <a:r>
              <a:rPr lang="en-US" sz="3200" dirty="0"/>
              <a:t>(Romans 2:4-11; Psalm 28:2-5).</a:t>
            </a:r>
            <a:endParaRPr lang="en-US" sz="3600" dirty="0"/>
          </a:p>
          <a:p>
            <a:pPr>
              <a:spcBef>
                <a:spcPts val="300"/>
              </a:spcBef>
            </a:pPr>
            <a:r>
              <a:rPr lang="en-US" sz="3600" b="1" dirty="0"/>
              <a:t>He commends doing good to those who do good </a:t>
            </a:r>
            <a:r>
              <a:rPr lang="en-US" sz="3200" dirty="0"/>
              <a:t>(Proverbs 3:27; Luke 7:2-4).</a:t>
            </a:r>
          </a:p>
          <a:p>
            <a:pPr>
              <a:spcBef>
                <a:spcPts val="300"/>
              </a:spcBef>
            </a:pPr>
            <a:r>
              <a:rPr lang="en-US" sz="3600" b="1" dirty="0"/>
              <a:t>He holds us accountable to give fair  wages to those who work </a:t>
            </a:r>
            <a:r>
              <a:rPr lang="en-US" sz="3200" dirty="0"/>
              <a:t>(James 5:4).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454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D661A7-1FC4-9317-A0F7-3E459726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1D11F-861F-6E02-3279-71ED43C4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659" y="228152"/>
            <a:ext cx="8530682" cy="111681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 deserve?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748A6-3D0C-DFB4-B909-45C719061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16" y="1344962"/>
            <a:ext cx="7995423" cy="540152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b="1" dirty="0"/>
              <a:t>Being richly blessed does not mean we “deserve” a life of pleasure and ease </a:t>
            </a:r>
            <a:r>
              <a:rPr lang="en-US" sz="3200" dirty="0"/>
              <a:t>(Luke 12:15-21).</a:t>
            </a:r>
            <a:endParaRPr lang="en-US" sz="3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b="1" dirty="0"/>
              <a:t>The best of us are just unprofitable servants </a:t>
            </a:r>
            <a:r>
              <a:rPr lang="en-US" sz="3200" dirty="0"/>
              <a:t>(Luke 17:7-10).</a:t>
            </a:r>
            <a:endParaRPr lang="en-US" sz="36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600" b="1" dirty="0"/>
              <a:t>What God gives us in Jesus is NOT  what we truly deserve </a:t>
            </a:r>
            <a:r>
              <a:rPr lang="en-US" sz="3200" dirty="0"/>
              <a:t>(Titus 3:5).  </a:t>
            </a:r>
          </a:p>
          <a:p>
            <a:pPr marL="274320" lvl="1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400" b="1" dirty="0">
                <a:solidFill>
                  <a:schemeClr val="tx2"/>
                </a:solidFill>
              </a:rPr>
              <a:t>The wages of sin is death, but the gift of God is eternal life in Christ Jesus our Lord </a:t>
            </a:r>
            <a:r>
              <a:rPr lang="en-US" sz="3000" dirty="0">
                <a:solidFill>
                  <a:schemeClr val="tx2"/>
                </a:solidFill>
              </a:rPr>
              <a:t>(Romans 6:20-23).</a:t>
            </a:r>
          </a:p>
        </p:txBody>
      </p:sp>
    </p:spTree>
    <p:extLst>
      <p:ext uri="{BB962C8B-B14F-4D97-AF65-F5344CB8AC3E}">
        <p14:creationId xmlns:p14="http://schemas.microsoft.com/office/powerpoint/2010/main" val="104119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Archway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6E8"/>
      </a:lt2>
      <a:accent1>
        <a:srgbClr val="BF9989"/>
      </a:accent1>
      <a:accent2>
        <a:srgbClr val="AFA078"/>
      </a:accent2>
      <a:accent3>
        <a:srgbClr val="A1A77E"/>
      </a:accent3>
      <a:accent4>
        <a:srgbClr val="8DAA74"/>
      </a:accent4>
      <a:accent5>
        <a:srgbClr val="83AC81"/>
      </a:accent5>
      <a:accent6>
        <a:srgbClr val="77AE8C"/>
      </a:accent6>
      <a:hlink>
        <a:srgbClr val="5E899C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</TotalTime>
  <Words>265</Words>
  <Application>Microsoft Office PowerPoint</Application>
  <PresentationFormat>On-screen Show (4:3)</PresentationFormat>
  <Paragraphs>20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Felix Titling</vt:lpstr>
      <vt:lpstr>Goudy Old Style</vt:lpstr>
      <vt:lpstr>ArchwayVTI</vt:lpstr>
      <vt:lpstr>Our   Just Deserts</vt:lpstr>
      <vt:lpstr>DESERVING OF PUNISHMENT</vt:lpstr>
      <vt:lpstr>But God is Merciful</vt:lpstr>
      <vt:lpstr>What do we deserve?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Just Deserts</dc:title>
  <dc:creator>Steve Klein</dc:creator>
  <cp:lastModifiedBy>Steve Klein</cp:lastModifiedBy>
  <cp:revision>9</cp:revision>
  <dcterms:created xsi:type="dcterms:W3CDTF">2024-05-24T13:36:21Z</dcterms:created>
  <dcterms:modified xsi:type="dcterms:W3CDTF">2024-05-26T21:15:05Z</dcterms:modified>
</cp:coreProperties>
</file>