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Garamond" panose="02020404030301010803" pitchFamily="18" charset="0"/>
      <p:regular r:id="rId12"/>
      <p:bold r:id="rId13"/>
      <p: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 varScale="1">
        <p:scale>
          <a:sx n="81" d="100"/>
          <a:sy n="81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C43ED1-06E3-4EBF-85F3-DA99874137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82C7C2E-DC48-42CD-8CEF-D66FE8641D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BB59814-A949-48E2-8585-040E6E7574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4E8AB21-89F2-4FE4-9E61-83D584398B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2EE79CC7-8382-4E79-A4D0-96B1EECDCE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AB6F73E6-4665-42E6-B192-79ADAB7D0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99AB36-5E8D-45ED-83A9-B134A1492E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C75EE-C791-488C-8AE7-3A99C4E0F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FD195-D087-472D-8834-C7EF21BDBBD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A64F1B8-1BE5-49C2-BC41-AC2888449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4EFD76-0D63-4CD1-B33F-7125DA5D8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stones that Joshua set up after Israel crossed the Jordan served as powerful reminders and teaching tools for future generations.  The Lord’s supper serves in a similar way to help us teach our children and be reminded of what God has done for us.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FF0C7-D8AB-40D8-93BB-626912DD3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6B229-F77F-4FD6-A2B4-C963C400CA7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FBB85C3-250A-4349-8336-A21869A78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19CC88B-67DA-4CAB-B82A-814BFA0F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stones that Joshua set up after Israel crossed the Jordan served as powerful reminders and teaching tools for future generations.  The Lord’s supper serves in a similar way to help us teach our children and be reminded of what God has done for us.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1EBA64-397C-4361-B195-62A15E7C3F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1EC86-2807-4319-9C6B-642C0FB9A6F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759F142-9921-4833-B51A-600D6E499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73BE95-17E5-428B-98D4-45F58DFD4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E8C1AB-F24E-455D-A5B0-7A0F44F03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034CB-2D9D-492C-A2E5-9963403D487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95D9716-FAC8-497F-B510-CB1EC3118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4A29360-F37A-4046-BF1E-2D8EDD34D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79D3DD9-C4D9-44B9-9706-957AC49963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A02D4F-9382-4806-9EBB-79B2590DE0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A82EB35-541A-4C20-BA1A-8BE12F1F04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3995D90-8E82-4A1B-8BD2-E36991B635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B04DBFED-B16E-4C73-A9C6-22D05C3BDF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6E48CE-C092-471F-821C-8C35D40CFA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5" name="Freeform 7">
            <a:extLst>
              <a:ext uri="{FF2B5EF4-FFF2-40B4-BE49-F238E27FC236}">
                <a16:creationId xmlns:a16="http://schemas.microsoft.com/office/drawing/2014/main" id="{9EB34313-2020-4B11-BAB4-0E0A4BA0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C7089FD6-379A-4DC0-8572-0F13AFC7D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14D7-13A6-4BE1-90F2-FA75E09F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6357A-9294-4342-B1D3-803A2DF30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87D3-A886-421D-A54D-91A16576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0120F-A42C-4C61-8DA4-9FD9EAD8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7346-022E-46D1-8429-EFD4AF35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65847-63B0-4771-9EDD-83C098F66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4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FE22A-6FCE-45EE-AFA7-C143294C4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B22FC-C73E-41D5-B763-56B70BA1E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26613-F153-4C94-AD90-E857C5E3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23ED-AFA1-4411-B7B6-53F21337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39B6-2605-41F1-8226-75C7721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5CA7A-1582-41A9-840D-5287685DF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9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0C286-D48B-4871-B5DC-A396484C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4124-709C-43AF-B507-D86205514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B6FF1-5D62-4327-B95F-B9074B52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8F136-5979-4D5C-9C47-0C418A9F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402F-AB0D-4E60-A9F0-617189FF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B1A28-7D78-40B0-8940-D9B3C9D91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E9C1-F444-4016-ADAA-8434517F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BD6DE-F824-4492-978D-74E74E6C0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2F010-E3B0-426D-B772-E8C3B564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FF12C-E66E-439D-A621-27865ED4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0B177-B68F-4B0D-B8E6-B0B0B631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AA3F0-A4BA-41CF-9481-A0221E2FD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6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BB08-7334-4C43-A872-5FF71669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AC19-4710-45F3-9AB2-8629EE4CD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42884-99AC-4AA5-B2D7-7DD5A2AA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DFAC5-2296-4EDB-AFA0-D1638CE0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1AAAF-B986-4A12-934A-D6F1179E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A91EF-19D0-4F50-BA1D-4AC41278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17BE-7056-4F2B-AA19-D3F36EDBC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B733-B29B-47D9-AD3B-0FD3CB07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57627-768E-4F9D-A761-5BD912DDA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8C3D-7955-4E1A-A8A6-EA709A03C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F6E63-9AD4-482D-80CA-2CD872C90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A2DD5-070D-4E93-BD9B-0D0CA7E3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E35E3-EAE4-4680-8B07-A18B07C4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A332B-0339-43F3-A6BA-7F86E24F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BEE1D-2753-4D85-BA1C-9507775A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5660F-397B-40DE-B804-845920EDD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2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199E-0BAB-4A60-8A21-BA09C69E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639E3-7D31-4366-9583-BC80B606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6F9BC-32CB-4D06-8025-454E3CFB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17C83-663C-44A8-AB91-19E4B4D9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CBE9F-B73C-420C-B414-ECE3A7CB7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2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015C9-BAB9-467C-93EA-FF6AA1E8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886CB-6399-49B0-8CEC-B8D3E385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FBEC6-AEFD-472E-B816-7FCAB224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A92E0-5280-43C7-A65F-6F5304724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1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109C-642A-4DDC-8449-E5D9C910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285F-385B-4293-AB94-133AA419B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AAA28-404C-4CE1-B423-3EA192411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44F84-8A48-405F-825A-2E36CAFD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DAE11-80C4-4E8E-9317-80D4B67E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2FB8-FDC2-4188-A571-62DED9F1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8FDE8-FC07-42B1-99C6-81557B65B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BF56-1053-4740-BE7F-F8230E0F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C5267-D21C-417D-9CA2-FB0C4EB8B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01F81-347F-4BE1-87AC-E796AAA5D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6CD4-8977-4C82-A5A1-9577444E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C9BF1-5373-42BC-B997-CC532DBB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DCB69-4E3A-4780-9285-491F9BD8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A1680-A9BC-46C4-A4B4-CA2D93B8E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FD5185D-0585-4C62-81EC-87060637E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184B825-0EA7-4DBD-AA77-9B5396E9E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212B779-1D70-45D2-A6C8-829A4F8D3B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ABAE72CA-5A14-490A-8277-9971DF3BC4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A0933FD-9BDD-4EF2-9382-1D4AFA094A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7D622B8-6EB4-416F-8238-C4D1A67DF2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1" name="Freeform 7">
            <a:extLst>
              <a:ext uri="{FF2B5EF4-FFF2-40B4-BE49-F238E27FC236}">
                <a16:creationId xmlns:a16="http://schemas.microsoft.com/office/drawing/2014/main" id="{830D5891-1AE5-41E8-8347-68777ED8E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871AEE54-B2A7-4759-9492-F415CC05F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AD6E46-D811-4937-8128-F857397E48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6585" y="1529022"/>
            <a:ext cx="7772400" cy="1039813"/>
          </a:xfrm>
        </p:spPr>
        <p:txBody>
          <a:bodyPr/>
          <a:lstStyle/>
          <a:p>
            <a:r>
              <a:rPr lang="en-US" alt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These Stones?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8ACA561-9022-4942-9A8F-9C886E00DB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885" y="5715000"/>
            <a:ext cx="8305800" cy="2541589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Gettysburg National Cemetery &amp; Arlington National Cemetery</a:t>
            </a:r>
          </a:p>
        </p:txBody>
      </p:sp>
      <p:pic>
        <p:nvPicPr>
          <p:cNvPr id="2055" name="Picture 7" descr="Related image">
            <a:extLst>
              <a:ext uri="{FF2B5EF4-FFF2-40B4-BE49-F238E27FC236}">
                <a16:creationId xmlns:a16="http://schemas.microsoft.com/office/drawing/2014/main" id="{97F7F1F7-9B11-4569-BB0F-72D01838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2" y="2764590"/>
            <a:ext cx="3785419" cy="2647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1" name="Picture 13" descr="Image result for arlington national cemetery">
            <a:extLst>
              <a:ext uri="{FF2B5EF4-FFF2-40B4-BE49-F238E27FC236}">
                <a16:creationId xmlns:a16="http://schemas.microsoft.com/office/drawing/2014/main" id="{BFC3D5AC-2B3E-4D7C-97F0-718F1056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23" y="2752000"/>
            <a:ext cx="3733800" cy="267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60A6-92B9-4F54-B6A5-286D3DE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These Stones?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C058-05CE-4734-856D-E2DE37603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624209"/>
            <a:ext cx="6400800" cy="41500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Standing stones at Gezer, Israel</a:t>
            </a:r>
          </a:p>
        </p:txBody>
      </p:sp>
      <p:pic>
        <p:nvPicPr>
          <p:cNvPr id="1026" name="Picture 2" descr="Image result for gezer stones israel">
            <a:extLst>
              <a:ext uri="{FF2B5EF4-FFF2-40B4-BE49-F238E27FC236}">
                <a16:creationId xmlns:a16="http://schemas.microsoft.com/office/drawing/2014/main" id="{FECE00D3-FFFD-4064-BFCB-598950D0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20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 result for memorial stones in israel">
            <a:extLst>
              <a:ext uri="{FF2B5EF4-FFF2-40B4-BE49-F238E27FC236}">
                <a16:creationId xmlns:a16="http://schemas.microsoft.com/office/drawing/2014/main" id="{345D0918-3136-46D2-A6A9-2375FE06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0F9CB1EC-C002-4082-8A9D-12A8D61B9A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7148"/>
            <a:ext cx="7772400" cy="828368"/>
          </a:xfrm>
        </p:spPr>
        <p:txBody>
          <a:bodyPr/>
          <a:lstStyle/>
          <a:p>
            <a:pPr algn="ctr"/>
            <a:r>
              <a:rPr lang="en-US" altLang="en-US" b="1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“What Are These Stones?”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37A1419-B31F-4BC0-80E5-FDD3B5237D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5334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alt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A Lesson in the Meaning of Memorials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4ED079-AC79-4E78-85D9-7BCE61020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these stones?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5AB45B-17E7-4088-BEE9-D37A7458E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35037"/>
            <a:ext cx="8229600" cy="4987925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reminded parents to teach their children about God 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(Joshua 4:21-22;          Deut. 6:1-9; Psalm 78:4-6; Ephesians 6:4).</a:t>
            </a:r>
          </a:p>
          <a:p>
            <a:r>
              <a:rPr lang="en-US" alt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reminded the Israelites that the Lord provided a way to fulfill His promises      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(Joshua 4:23; Genesis 12:7; Exodus 14:10ff.; Numbers 13:33-34; Joshua 3-4).</a:t>
            </a:r>
          </a:p>
          <a:p>
            <a:r>
              <a:rPr lang="en-US" alt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reminded all men of God’s power           and the need to fear Him  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		      (</a:t>
            </a:r>
            <a:r>
              <a:rPr lang="en-US" altLang="en-US">
                <a:latin typeface="Cambria Math" panose="02040503050406030204" pitchFamily="18" charset="0"/>
                <a:ea typeface="Cambria Math" panose="02040503050406030204" pitchFamily="18" charset="0"/>
              </a:rPr>
              <a:t>Joshua 4:24</a:t>
            </a: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; 2:10).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E6D39E3-F492-45C9-BF12-80BFA412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195398"/>
            <a:ext cx="2638425" cy="1360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E323EF7-174C-4826-96EC-1E87323EB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63662"/>
          </a:xfrm>
        </p:spPr>
        <p:txBody>
          <a:bodyPr/>
          <a:lstStyle/>
          <a:p>
            <a:r>
              <a:rPr lang="en-US" alt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these emblems?</a:t>
            </a:r>
            <a:br>
              <a:rPr lang="en-US" altLang="en-US" sz="4400" dirty="0"/>
            </a:br>
            <a:r>
              <a:rPr lang="en-US" altLang="en-US" sz="3200" b="1" dirty="0"/>
              <a:t>1 Corinthians 11:24-26</a:t>
            </a:r>
            <a:endParaRPr lang="en-US" altLang="en-US" sz="2800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F1556E1-601E-4998-B73A-4C7BC9490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can be used to teach our children.</a:t>
            </a:r>
          </a:p>
          <a:p>
            <a:r>
              <a:rPr lang="en-US" alt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remind us that the Lord has provided a way for us to receive His promises      </a:t>
            </a:r>
            <a:r>
              <a:rPr lang="en-US" altLang="en-US" sz="3200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(Ezekiel 16:62-63).</a:t>
            </a:r>
          </a:p>
          <a:p>
            <a:r>
              <a:rPr lang="en-US" altLang="en-US" sz="32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They proclaim the power of Jesus’ death and the hope of His coming.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4064D76-D941-4C9A-9E54-CCB1A393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66681"/>
            <a:ext cx="2724150" cy="1813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ge">
  <a:themeElements>
    <a:clrScheme name="Edge 5">
      <a:dk1>
        <a:srgbClr val="9B8D65"/>
      </a:dk1>
      <a:lt1>
        <a:srgbClr val="F8F8F8"/>
      </a:lt1>
      <a:dk2>
        <a:srgbClr val="002600"/>
      </a:dk2>
      <a:lt2>
        <a:srgbClr val="FAFACC"/>
      </a:lt2>
      <a:accent1>
        <a:srgbClr val="CC9933"/>
      </a:accent1>
      <a:accent2>
        <a:srgbClr val="8F9967"/>
      </a:accent2>
      <a:accent3>
        <a:srgbClr val="AAACAA"/>
      </a:accent3>
      <a:accent4>
        <a:srgbClr val="D4D4D4"/>
      </a:accent4>
      <a:accent5>
        <a:srgbClr val="E2CAAD"/>
      </a:accent5>
      <a:accent6>
        <a:srgbClr val="818A5D"/>
      </a:accent6>
      <a:hlink>
        <a:srgbClr val="336600"/>
      </a:hlink>
      <a:folHlink>
        <a:srgbClr val="80800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173</TotalTime>
  <Words>254</Words>
  <Application>Microsoft Office PowerPoint</Application>
  <PresentationFormat>On-screen Show (4:3)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Cambria</vt:lpstr>
      <vt:lpstr>Wingdings</vt:lpstr>
      <vt:lpstr>Garamond</vt:lpstr>
      <vt:lpstr>Cambria Math</vt:lpstr>
      <vt:lpstr>Edge</vt:lpstr>
      <vt:lpstr>What Are These Stones?</vt:lpstr>
      <vt:lpstr>What Are These Stones?</vt:lpstr>
      <vt:lpstr>“What Are These Stones?”</vt:lpstr>
      <vt:lpstr>What are these stones?</vt:lpstr>
      <vt:lpstr>What are these emblems? 1 Corinthians 11:24-26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These Stones?</dc:title>
  <dc:creator>Steve</dc:creator>
  <cp:lastModifiedBy>Eastside Enlightener</cp:lastModifiedBy>
  <cp:revision>22</cp:revision>
  <dcterms:created xsi:type="dcterms:W3CDTF">2008-10-31T18:39:25Z</dcterms:created>
  <dcterms:modified xsi:type="dcterms:W3CDTF">2018-05-27T15:33:45Z</dcterms:modified>
</cp:coreProperties>
</file>