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99" d="100"/>
          <a:sy n="99" d="100"/>
        </p:scale>
        <p:origin x="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A99446-2B76-48F1-8EEB-344A9957D3B8}" type="datetimeFigureOut">
              <a:rPr lang="en-US" smtClean="0"/>
              <a:t>5/31/2014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B3AD48-D21F-452C-B1B3-F538849EC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995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 the hymn</a:t>
            </a:r>
            <a:r>
              <a:rPr lang="en-US" baseline="0" dirty="0" smtClean="0"/>
              <a:t> “Why Not Now?” suggests, the lost can be moved to obeying the gospel if they see their soul’s deep need.  The lost need to make their own decision.  </a:t>
            </a:r>
            <a:r>
              <a:rPr lang="en-US" baseline="0" smtClean="0"/>
              <a:t>They </a:t>
            </a:r>
            <a:r>
              <a:rPr lang="en-US" baseline="0" dirty="0" smtClean="0"/>
              <a:t>need to see that their souls are in need of salvation, of peace, and of forgiveness that only Jesus can provide.  Why not come to Jesus now?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B3AD48-D21F-452C-B1B3-F538849EC4C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670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B1AA-7E8C-4397-9B68-782B20D1C7E4}" type="datetimeFigureOut">
              <a:rPr lang="en-US" smtClean="0"/>
              <a:t>5/31/2014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49CEB-86F4-426D-BCBB-DA58284548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962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B1AA-7E8C-4397-9B68-782B20D1C7E4}" type="datetimeFigureOut">
              <a:rPr lang="en-US" smtClean="0"/>
              <a:t>5/31/2014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49CEB-86F4-426D-BCBB-DA58284548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418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B1AA-7E8C-4397-9B68-782B20D1C7E4}" type="datetimeFigureOut">
              <a:rPr lang="en-US" smtClean="0"/>
              <a:t>5/31/2014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49CEB-86F4-426D-BCBB-DA58284548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86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B1AA-7E8C-4397-9B68-782B20D1C7E4}" type="datetimeFigureOut">
              <a:rPr lang="en-US" smtClean="0"/>
              <a:t>5/31/2014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49CEB-86F4-426D-BCBB-DA58284548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096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B1AA-7E8C-4397-9B68-782B20D1C7E4}" type="datetimeFigureOut">
              <a:rPr lang="en-US" smtClean="0"/>
              <a:t>5/31/2014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49CEB-86F4-426D-BCBB-DA58284548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053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B1AA-7E8C-4397-9B68-782B20D1C7E4}" type="datetimeFigureOut">
              <a:rPr lang="en-US" smtClean="0"/>
              <a:t>5/31/2014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49CEB-86F4-426D-BCBB-DA58284548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914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B1AA-7E8C-4397-9B68-782B20D1C7E4}" type="datetimeFigureOut">
              <a:rPr lang="en-US" smtClean="0"/>
              <a:t>5/31/2014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49CEB-86F4-426D-BCBB-DA58284548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211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B1AA-7E8C-4397-9B68-782B20D1C7E4}" type="datetimeFigureOut">
              <a:rPr lang="en-US" smtClean="0"/>
              <a:t>5/31/2014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49CEB-86F4-426D-BCBB-DA58284548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460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B1AA-7E8C-4397-9B68-782B20D1C7E4}" type="datetimeFigureOut">
              <a:rPr lang="en-US" smtClean="0"/>
              <a:t>5/31/2014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49CEB-86F4-426D-BCBB-DA58284548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942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B1AA-7E8C-4397-9B68-782B20D1C7E4}" type="datetimeFigureOut">
              <a:rPr lang="en-US" smtClean="0"/>
              <a:t>5/31/2014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49CEB-86F4-426D-BCBB-DA58284548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007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B1AA-7E8C-4397-9B68-782B20D1C7E4}" type="datetimeFigureOut">
              <a:rPr lang="en-US" smtClean="0"/>
              <a:t>5/31/2014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49CEB-86F4-426D-BCBB-DA58284548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471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2B1AA-7E8C-4397-9B68-782B20D1C7E4}" type="datetimeFigureOut">
              <a:rPr lang="en-US" smtClean="0"/>
              <a:t>5/31/2014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49CEB-86F4-426D-BCBB-DA58284548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651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40200" y="6083300"/>
            <a:ext cx="4686300" cy="457200"/>
          </a:xfrm>
        </p:spPr>
        <p:txBody>
          <a:bodyPr/>
          <a:lstStyle/>
          <a:p>
            <a:pPr algn="r"/>
            <a:r>
              <a:rPr lang="en-US" dirty="0" smtClean="0">
                <a:solidFill>
                  <a:schemeClr val="bg1"/>
                </a:solidFill>
              </a:rPr>
              <a:t>…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7344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allpoper.com/images/00/24/67/95/deep-blue_0024679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1185" y="3137835"/>
            <a:ext cx="4993105" cy="2056549"/>
          </a:xfrm>
        </p:spPr>
        <p:txBody>
          <a:bodyPr/>
          <a:lstStyle/>
          <a:p>
            <a:r>
              <a:rPr lang="en-US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+mn-lt"/>
              </a:rPr>
              <a:t>Your Soul’s Deep Need</a:t>
            </a:r>
            <a:endParaRPr lang="en-US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37082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allpoper.com/images/00/24/67/95/deep-blue_0024679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+mn-lt"/>
              </a:rPr>
              <a:t>Your Soul’s Deep Need</a:t>
            </a:r>
            <a:endParaRPr lang="en-US" sz="6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You need to make a decision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It is right for others to be concerned about you soul. (Psalm 142:4; Romans 10:1; James 5:20)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 Father is calling you through the gospel.                   (2 Thessalonians 2:14)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But it is YOUR decision.</a:t>
            </a:r>
          </a:p>
          <a:p>
            <a:pPr lvl="1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177364" y="5317152"/>
            <a:ext cx="488000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While we pray and while we plead,</a:t>
            </a:r>
            <a:br>
              <a:rPr lang="en-US" sz="20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en-US" sz="20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While you see your soul’s deep need,</a:t>
            </a:r>
            <a:br>
              <a:rPr lang="en-US" sz="20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en-US" sz="20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While our Father calls you home,</a:t>
            </a:r>
            <a:br>
              <a:rPr lang="en-US" sz="20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en-US" sz="20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Will you not, my </a:t>
            </a:r>
            <a:r>
              <a:rPr lang="en-US" sz="20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brother (dear </a:t>
            </a:r>
            <a:r>
              <a:rPr lang="en-US" sz="20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sinner), come?</a:t>
            </a:r>
            <a:endParaRPr lang="en-US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53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allpoper.com/images/00/24/67/95/deep-blue_0024679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+mn-lt"/>
              </a:rPr>
              <a:t>Your Soul’s Deep Need</a:t>
            </a:r>
            <a:endParaRPr lang="en-US" sz="6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81250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Your soul needs saving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Your soul is valuable (Matthew 16:26)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Your soul is lost without God (Isaiah 53:6)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It is risky to delay – the future is uncertain                  (James 4:14)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Accept God’s grace TODAY (Hebrews 3:15)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22771" y="5317152"/>
            <a:ext cx="373460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You have wandered far away;</a:t>
            </a:r>
            <a:br>
              <a:rPr lang="en-US" sz="20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en-US" sz="20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Do not risk another day;</a:t>
            </a:r>
            <a:br>
              <a:rPr lang="en-US" sz="20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en-US" sz="20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Do not turn from God your face,</a:t>
            </a:r>
            <a:br>
              <a:rPr lang="en-US" sz="20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en-US" sz="20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But today accept His grace</a:t>
            </a:r>
            <a:endParaRPr lang="en-US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254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allpoper.com/images/00/24/67/95/deep-blue_0024679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+mn-lt"/>
              </a:rPr>
              <a:t>Your Soul’s Deep Need</a:t>
            </a:r>
            <a:endParaRPr lang="en-US" sz="6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58247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Your soul needs peace &amp; comfort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 world leads us away from eternal life                      and peace with God. (1 John 2:15)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Jesus wants us to believe on Him so that we might have life and peace. (John 8:24; 11:25-26)</a:t>
            </a:r>
          </a:p>
          <a:p>
            <a:pPr fontAlgn="base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By coming to Him,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you 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can find peace with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yourself, 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with life and death, and with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God.  (Colossians 1:19-21; 3:15)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22771" y="5317152"/>
            <a:ext cx="373460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In the world you’ve failed to find</a:t>
            </a:r>
            <a:br>
              <a:rPr lang="en-US" sz="20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en-US" sz="20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Aught of peace for troubled mind;</a:t>
            </a:r>
            <a:br>
              <a:rPr lang="en-US" sz="20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en-US" sz="20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Come to Christ, on Him believe,</a:t>
            </a:r>
            <a:br>
              <a:rPr lang="en-US" sz="20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en-US" sz="20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Peace and joy you shall receive</a:t>
            </a:r>
            <a:endParaRPr lang="en-US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723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allpoper.com/images/00/24/67/95/deep-blue_0024679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+mn-lt"/>
              </a:rPr>
              <a:t>Your Soul’s Deep Need</a:t>
            </a:r>
            <a:endParaRPr lang="en-US" sz="6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58247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Your soul needs forgiveness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Salvation depends on belief and confession. (Romans 10:9-10)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Those who come to Christ must see their need for pardon. (Psalm 38:18; Ephesians 1:7; Matt. 9:2)</a:t>
            </a:r>
          </a:p>
          <a:p>
            <a:pPr fontAlgn="base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If you trust God, He will keep you all </a:t>
            </a:r>
            <a:r>
              <a:rPr 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 way.          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(1 Peter 1:3-5)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22771" y="5317152"/>
            <a:ext cx="373460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Come to Christ, confession make;</a:t>
            </a:r>
            <a:br>
              <a:rPr lang="en-US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r>
              <a:rPr lang="en-US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Come to Christ, and pardon take;</a:t>
            </a:r>
            <a:br>
              <a:rPr lang="en-US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r>
              <a:rPr lang="en-US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Trust in Him from day to day,</a:t>
            </a:r>
            <a:br>
              <a:rPr lang="en-US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r>
              <a:rPr lang="en-US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He will keep you all the way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479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allpoper.com/images/00/24/67/95/deep-blue_0024679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2059" y="607219"/>
            <a:ext cx="5031605" cy="2387600"/>
          </a:xfrm>
        </p:spPr>
        <p:txBody>
          <a:bodyPr>
            <a:normAutofit fontScale="90000"/>
          </a:bodyPr>
          <a:lstStyle/>
          <a:p>
            <a:r>
              <a:rPr lang="en-US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+mn-lt"/>
              </a:rPr>
              <a:t>Do You See Your Soul’s Deep Need?</a:t>
            </a:r>
            <a:endParaRPr lang="en-US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910046"/>
            <a:ext cx="6858000" cy="1655762"/>
          </a:xfrm>
        </p:spPr>
        <p:txBody>
          <a:bodyPr>
            <a:normAutofit/>
          </a:bodyPr>
          <a:lstStyle/>
          <a:p>
            <a:r>
              <a:rPr lang="en-US" sz="4000" b="1" i="1" spc="50" dirty="0" smtClean="0">
                <a:ln w="0"/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Why not now?  Why not now?</a:t>
            </a:r>
          </a:p>
          <a:p>
            <a:r>
              <a:rPr lang="en-US" sz="4000" b="1" i="1" spc="50" dirty="0" smtClean="0">
                <a:ln w="0"/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Why not come to Jesus now?</a:t>
            </a:r>
            <a:endParaRPr lang="en-US" sz="4000" b="1" i="1" spc="50" dirty="0">
              <a:ln w="0"/>
              <a:solidFill>
                <a:schemeClr val="accent1">
                  <a:lumMod val="40000"/>
                  <a:lumOff val="6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7342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362</Words>
  <Application>Microsoft Office PowerPoint</Application>
  <PresentationFormat>On-screen Show (4:3)</PresentationFormat>
  <Paragraphs>32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Your Soul’s Deep Need</vt:lpstr>
      <vt:lpstr>Your Soul’s Deep Need</vt:lpstr>
      <vt:lpstr>Your Soul’s Deep Need</vt:lpstr>
      <vt:lpstr>Your Soul’s Deep Need</vt:lpstr>
      <vt:lpstr>Your Soul’s Deep Need</vt:lpstr>
      <vt:lpstr>Do You See Your Soul’s Deep Need?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Soul’s Deep Need</dc:title>
  <dc:creator>Steve</dc:creator>
  <cp:lastModifiedBy>Steve</cp:lastModifiedBy>
  <cp:revision>9</cp:revision>
  <dcterms:created xsi:type="dcterms:W3CDTF">2014-05-30T21:56:42Z</dcterms:created>
  <dcterms:modified xsi:type="dcterms:W3CDTF">2014-05-31T17:23:03Z</dcterms:modified>
</cp:coreProperties>
</file>