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fntdata" ContentType="application/x-fontdata"/>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handoutMasterIdLst>
    <p:handoutMasterId r:id="rId13"/>
  </p:handoutMasterIdLst>
  <p:sldIdLst>
    <p:sldId id="256" r:id="rId2"/>
    <p:sldId id="257" r:id="rId3"/>
    <p:sldId id="275" r:id="rId4"/>
    <p:sldId id="277" r:id="rId5"/>
    <p:sldId id="259" r:id="rId6"/>
    <p:sldId id="268" r:id="rId7"/>
    <p:sldId id="276" r:id="rId8"/>
    <p:sldId id="269" r:id="rId9"/>
    <p:sldId id="271" r:id="rId10"/>
    <p:sldId id="274" r:id="rId11"/>
  </p:sldIdLst>
  <p:sldSz cx="9144000" cy="6858000" type="screen4x3"/>
  <p:notesSz cx="6858000" cy="9144000"/>
  <p:embeddedFontLst>
    <p:embeddedFont>
      <p:font typeface="Arial Narrow" panose="020B0606020202030204" pitchFamily="34" charset="0"/>
      <p:regular r:id="rId14"/>
      <p:bold r:id="rId15"/>
      <p:italic r:id="rId16"/>
      <p:boldItalic r:id="rId17"/>
    </p:embeddedFont>
    <p:embeddedFont>
      <p:font typeface="Snap ITC" panose="04040A07060A02020202" pitchFamily="82" charset="0"/>
      <p:regular r:id="rId18"/>
    </p:embeddedFont>
  </p:embeddedFontLst>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A80F8"/>
    <a:srgbClr val="154DFF"/>
    <a:srgbClr val="0033CC"/>
    <a:srgbClr val="CCCCFF"/>
    <a:srgbClr val="9999FF"/>
    <a:srgbClr val="FFFF00"/>
    <a:srgbClr val="003399"/>
    <a:srgbClr val="336699"/>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15" autoAdjust="0"/>
    <p:restoredTop sz="94693" autoAdjust="0"/>
  </p:normalViewPr>
  <p:slideViewPr>
    <p:cSldViewPr>
      <p:cViewPr varScale="1">
        <p:scale>
          <a:sx n="97" d="100"/>
          <a:sy n="97" d="100"/>
        </p:scale>
        <p:origin x="78"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en-US"/>
          </a:p>
        </p:txBody>
      </p:sp>
      <p:sp>
        <p:nvSpPr>
          <p:cNvPr id="1741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ltLang="en-US"/>
          </a:p>
        </p:txBody>
      </p:sp>
      <p:sp>
        <p:nvSpPr>
          <p:cNvPr id="1741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en-US"/>
          </a:p>
        </p:txBody>
      </p:sp>
      <p:sp>
        <p:nvSpPr>
          <p:cNvPr id="1741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65349148-7BDE-4BD7-9663-CDACF5CEC9FC}" type="slidenum">
              <a:rPr lang="en-US" altLang="en-US"/>
              <a:pPr/>
              <a:t>‹#›</a:t>
            </a:fld>
            <a:endParaRPr lang="en-US" altLang="en-US"/>
          </a:p>
        </p:txBody>
      </p:sp>
    </p:spTree>
    <p:extLst>
      <p:ext uri="{BB962C8B-B14F-4D97-AF65-F5344CB8AC3E}">
        <p14:creationId xmlns:p14="http://schemas.microsoft.com/office/powerpoint/2010/main" val="32508130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en-US"/>
          </a:p>
        </p:txBody>
      </p:sp>
      <p:sp>
        <p:nvSpPr>
          <p:cNvPr id="1536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lt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36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en-US"/>
          </a:p>
        </p:txBody>
      </p:sp>
      <p:sp>
        <p:nvSpPr>
          <p:cNvPr id="1536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4528C734-D2A7-4787-8564-1A8573F0953B}" type="slidenum">
              <a:rPr lang="en-US" altLang="en-US"/>
              <a:pPr/>
              <a:t>‹#›</a:t>
            </a:fld>
            <a:endParaRPr lang="en-US" altLang="en-US"/>
          </a:p>
        </p:txBody>
      </p:sp>
    </p:spTree>
    <p:extLst>
      <p:ext uri="{BB962C8B-B14F-4D97-AF65-F5344CB8AC3E}">
        <p14:creationId xmlns:p14="http://schemas.microsoft.com/office/powerpoint/2010/main" val="633767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4441E2-79FC-459D-B331-1776C46AC8A4}" type="slidenum">
              <a:rPr lang="en-US" altLang="en-US"/>
              <a:pPr/>
              <a:t>1</a:t>
            </a:fld>
            <a:endParaRPr lang="en-US" alt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n-US" altLang="en-US" dirty="0" smtClean="0"/>
              <a:t>While some say religion</a:t>
            </a:r>
            <a:r>
              <a:rPr lang="en-US" altLang="en-US" baseline="0" dirty="0" smtClean="0"/>
              <a:t> make you crazy, the truth is that the religions of Christ offers healing to those who are suffering in mind and soul.  Christianity gives us answers to life’s most important questions, promotes self-examination, provides a remedy for guilt, guides us in dealing with daily problems, promotes positive relationships with others and meaningful goals for our lives.  Instead of making you crazy, </a:t>
            </a:r>
            <a:r>
              <a:rPr lang="en-US" altLang="en-US" baseline="0" dirty="0" err="1" smtClean="0"/>
              <a:t>Chrisitainity</a:t>
            </a:r>
            <a:r>
              <a:rPr lang="en-US" altLang="en-US" baseline="0" dirty="0" smtClean="0"/>
              <a:t> brings </a:t>
            </a:r>
            <a:r>
              <a:rPr lang="en-US" altLang="en-US" baseline="0" smtClean="0"/>
              <a:t>perfect peace.</a:t>
            </a:r>
            <a:endParaRPr lang="en-US" altLang="en-US" dirty="0"/>
          </a:p>
        </p:txBody>
      </p:sp>
    </p:spTree>
    <p:extLst>
      <p:ext uri="{BB962C8B-B14F-4D97-AF65-F5344CB8AC3E}">
        <p14:creationId xmlns:p14="http://schemas.microsoft.com/office/powerpoint/2010/main" val="1252650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1353E7-0DA6-4C3B-93EA-0CC4BB4872B7}" type="slidenum">
              <a:rPr lang="en-US" altLang="en-US"/>
              <a:pPr/>
              <a:t>2</a:t>
            </a:fld>
            <a:endParaRPr lang="en-US" alt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3488501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5DCD08-2E80-4868-8693-869FC906D241}" type="slidenum">
              <a:rPr lang="en-US" altLang="en-US"/>
              <a:pPr/>
              <a:t>5</a:t>
            </a:fld>
            <a:endParaRPr lang="en-US" alt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en-US" altLang="en-US" dirty="0" smtClean="0"/>
              <a:t>.  </a:t>
            </a:r>
            <a:endParaRPr lang="en-US" altLang="en-US" dirty="0"/>
          </a:p>
        </p:txBody>
      </p:sp>
    </p:spTree>
    <p:extLst>
      <p:ext uri="{BB962C8B-B14F-4D97-AF65-F5344CB8AC3E}">
        <p14:creationId xmlns:p14="http://schemas.microsoft.com/office/powerpoint/2010/main" val="41511173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2267FE-ECD4-4EAE-86F4-E5DDCC1E4E9D}" type="slidenum">
              <a:rPr lang="en-US" altLang="en-US"/>
              <a:pPr/>
              <a:t>6</a:t>
            </a:fld>
            <a:endParaRPr lang="en-US" alt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545259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A881AF-216E-4DF8-B877-E5279B3593A8}" type="slidenum">
              <a:rPr lang="en-US" altLang="en-US"/>
              <a:pPr/>
              <a:t>7</a:t>
            </a:fld>
            <a:endParaRPr lang="en-US" alt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1354650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618B91-BEF7-462E-84B7-D0E026F94E9F}" type="slidenum">
              <a:rPr lang="en-US" altLang="en-US"/>
              <a:pPr/>
              <a:t>8</a:t>
            </a:fld>
            <a:endParaRPr lang="en-US" altLang="en-US"/>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304988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9D556A-9F98-4C02-ACF6-9CEB025AD9F4}" type="slidenum">
              <a:rPr lang="en-US" altLang="en-US"/>
              <a:pPr/>
              <a:t>9</a:t>
            </a:fld>
            <a:endParaRPr lang="en-US" alt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38555546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CAB592-7D8E-46DF-9827-60D74FEBAE9A}" type="slidenum">
              <a:rPr lang="en-US" altLang="en-US"/>
              <a:pPr/>
              <a:t>10</a:t>
            </a:fld>
            <a:endParaRPr lang="en-US" alt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3046205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Line 2"/>
          <p:cNvSpPr>
            <a:spLocks noChangeShapeType="1"/>
          </p:cNvSpPr>
          <p:nvPr/>
        </p:nvSpPr>
        <p:spPr bwMode="auto">
          <a:xfrm>
            <a:off x="0" y="1708150"/>
            <a:ext cx="9147175"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3075" name="Arc 3"/>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chemeClr val="tx1"/>
                </a:solidFill>
                <a:round/>
                <a:headEnd type="none" w="sm" len="sm"/>
                <a:tailEnd type="none" w="sm" len="sm"/>
              </a14:hiddenLine>
            </a:ext>
          </a:extLst>
        </p:spPr>
        <p:txBody>
          <a:bodyPr/>
          <a:lstStyle/>
          <a:p>
            <a:endParaRPr kumimoji="1" lang="en-US" altLang="en-US"/>
          </a:p>
        </p:txBody>
      </p:sp>
      <p:sp>
        <p:nvSpPr>
          <p:cNvPr id="3076" name="Rectangle 4"/>
          <p:cNvSpPr>
            <a:spLocks noGrp="1" noChangeArrowheads="1"/>
          </p:cNvSpPr>
          <p:nvPr>
            <p:ph type="ctrTitle" sz="quarter"/>
          </p:nvPr>
        </p:nvSpPr>
        <p:spPr>
          <a:xfrm>
            <a:off x="2743200" y="427038"/>
            <a:ext cx="6399213" cy="1524000"/>
          </a:xfrm>
        </p:spPr>
        <p:txBody>
          <a:bodyPr anchor="b"/>
          <a:lstStyle>
            <a:lvl1pPr>
              <a:lnSpc>
                <a:spcPct val="80000"/>
              </a:lnSpc>
              <a:defRPr sz="6600"/>
            </a:lvl1pPr>
          </a:lstStyle>
          <a:p>
            <a:pPr lvl="0"/>
            <a:r>
              <a:rPr lang="en-US" altLang="en-US" noProof="0" smtClean="0"/>
              <a:t>Click to edit Master title style</a:t>
            </a:r>
          </a:p>
        </p:txBody>
      </p:sp>
      <p:sp>
        <p:nvSpPr>
          <p:cNvPr id="3077" name="Rectangle 5"/>
          <p:cNvSpPr>
            <a:spLocks noGrp="1" noChangeArrowheads="1"/>
          </p:cNvSpPr>
          <p:nvPr>
            <p:ph type="subTitle" sz="quarter" idx="1"/>
          </p:nvPr>
        </p:nvSpPr>
        <p:spPr>
          <a:xfrm>
            <a:off x="4191000" y="1828800"/>
            <a:ext cx="4572000" cy="1752600"/>
          </a:xfrm>
        </p:spPr>
        <p:txBody>
          <a:bodyPr/>
          <a:lstStyle>
            <a:lvl1pPr marL="0" indent="0">
              <a:buFont typeface="Wingdings" panose="05000000000000000000" pitchFamily="2" charset="2"/>
              <a:buNone/>
              <a:defRPr sz="2400"/>
            </a:lvl1pPr>
          </a:lstStyle>
          <a:p>
            <a:pPr lvl="0"/>
            <a:r>
              <a:rPr lang="en-US" altLang="en-US" noProof="0" smtClean="0"/>
              <a:t>Click to edit Master subtitle style</a:t>
            </a:r>
          </a:p>
        </p:txBody>
      </p:sp>
      <p:sp>
        <p:nvSpPr>
          <p:cNvPr id="3078" name="Rectangle 6"/>
          <p:cNvSpPr>
            <a:spLocks noGrp="1" noChangeArrowheads="1"/>
          </p:cNvSpPr>
          <p:nvPr>
            <p:ph type="dt" sz="quarter" idx="2"/>
          </p:nvPr>
        </p:nvSpPr>
        <p:spPr>
          <a:extLst>
            <a:ext uri="{909E8E84-426E-40DD-AFC4-6F175D3DCCD1}">
              <a14:hiddenFill xmlns:a14="http://schemas.microsoft.com/office/drawing/2010/main">
                <a:solidFill>
                  <a:schemeClr val="accent2"/>
                </a:solidFill>
              </a14:hiddenFill>
            </a:ext>
          </a:extLst>
        </p:spPr>
        <p:txBody>
          <a:bodyPr/>
          <a:lstStyle>
            <a:lvl1pPr>
              <a:defRPr/>
            </a:lvl1pPr>
          </a:lstStyle>
          <a:p>
            <a:endParaRPr lang="en-US" altLang="en-US"/>
          </a:p>
        </p:txBody>
      </p:sp>
      <p:sp>
        <p:nvSpPr>
          <p:cNvPr id="3079" name="Rectangle 7"/>
          <p:cNvSpPr>
            <a:spLocks noGrp="1" noChangeArrowheads="1"/>
          </p:cNvSpPr>
          <p:nvPr>
            <p:ph type="ftr" sz="quarter" idx="3"/>
          </p:nvPr>
        </p:nvSpPr>
        <p:spPr/>
        <p:txBody>
          <a:bodyPr/>
          <a:lstStyle>
            <a:lvl1pPr>
              <a:defRPr/>
            </a:lvl1pPr>
          </a:lstStyle>
          <a:p>
            <a:endParaRPr lang="en-US" altLang="en-US"/>
          </a:p>
        </p:txBody>
      </p:sp>
      <p:sp>
        <p:nvSpPr>
          <p:cNvPr id="3080" name="Rectangle 8"/>
          <p:cNvSpPr>
            <a:spLocks noGrp="1" noChangeArrowheads="1"/>
          </p:cNvSpPr>
          <p:nvPr>
            <p:ph type="sldNum" sz="quarter" idx="4"/>
          </p:nvPr>
        </p:nvSpPr>
        <p:spPr/>
        <p:txBody>
          <a:bodyPr/>
          <a:lstStyle>
            <a:lvl1pPr>
              <a:defRPr/>
            </a:lvl1pPr>
          </a:lstStyle>
          <a:p>
            <a:fld id="{439BCC11-BD1C-4926-98EE-C01A151F0FE1}"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8ED9057-4458-45F1-A21C-E01B8D6D67DB}" type="slidenum">
              <a:rPr lang="en-US" altLang="en-US"/>
              <a:pPr/>
              <a:t>‹#›</a:t>
            </a:fld>
            <a:endParaRPr lang="en-US" altLang="en-US"/>
          </a:p>
        </p:txBody>
      </p:sp>
    </p:spTree>
    <p:extLst>
      <p:ext uri="{BB962C8B-B14F-4D97-AF65-F5344CB8AC3E}">
        <p14:creationId xmlns:p14="http://schemas.microsoft.com/office/powerpoint/2010/main" val="282924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A50FAD9-A2CC-4B3B-9D77-DE4DFDE7DC9E}" type="slidenum">
              <a:rPr lang="en-US" altLang="en-US"/>
              <a:pPr/>
              <a:t>‹#›</a:t>
            </a:fld>
            <a:endParaRPr lang="en-US" altLang="en-US"/>
          </a:p>
        </p:txBody>
      </p:sp>
    </p:spTree>
    <p:extLst>
      <p:ext uri="{BB962C8B-B14F-4D97-AF65-F5344CB8AC3E}">
        <p14:creationId xmlns:p14="http://schemas.microsoft.com/office/powerpoint/2010/main" val="2388145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565195A-B0DB-49EF-9C5D-6E1194089C44}" type="slidenum">
              <a:rPr lang="en-US" altLang="en-US"/>
              <a:pPr/>
              <a:t>‹#›</a:t>
            </a:fld>
            <a:endParaRPr lang="en-US" altLang="en-US"/>
          </a:p>
        </p:txBody>
      </p:sp>
    </p:spTree>
    <p:extLst>
      <p:ext uri="{BB962C8B-B14F-4D97-AF65-F5344CB8AC3E}">
        <p14:creationId xmlns:p14="http://schemas.microsoft.com/office/powerpoint/2010/main" val="1619668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EEA9B34-32A9-41E6-99C0-0DA1F8A6129E}" type="slidenum">
              <a:rPr lang="en-US" altLang="en-US"/>
              <a:pPr/>
              <a:t>‹#›</a:t>
            </a:fld>
            <a:endParaRPr lang="en-US" altLang="en-US"/>
          </a:p>
        </p:txBody>
      </p:sp>
    </p:spTree>
    <p:extLst>
      <p:ext uri="{BB962C8B-B14F-4D97-AF65-F5344CB8AC3E}">
        <p14:creationId xmlns:p14="http://schemas.microsoft.com/office/powerpoint/2010/main" val="3856587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67F56C6-59DF-4425-8561-5BC68D493A3E}" type="slidenum">
              <a:rPr lang="en-US" altLang="en-US"/>
              <a:pPr/>
              <a:t>‹#›</a:t>
            </a:fld>
            <a:endParaRPr lang="en-US" altLang="en-US"/>
          </a:p>
        </p:txBody>
      </p:sp>
    </p:spTree>
    <p:extLst>
      <p:ext uri="{BB962C8B-B14F-4D97-AF65-F5344CB8AC3E}">
        <p14:creationId xmlns:p14="http://schemas.microsoft.com/office/powerpoint/2010/main" val="4248320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C0133C56-474E-46BF-9864-97C0817EF017}" type="slidenum">
              <a:rPr lang="en-US" altLang="en-US"/>
              <a:pPr/>
              <a:t>‹#›</a:t>
            </a:fld>
            <a:endParaRPr lang="en-US" altLang="en-US"/>
          </a:p>
        </p:txBody>
      </p:sp>
    </p:spTree>
    <p:extLst>
      <p:ext uri="{BB962C8B-B14F-4D97-AF65-F5344CB8AC3E}">
        <p14:creationId xmlns:p14="http://schemas.microsoft.com/office/powerpoint/2010/main" val="2759099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2603EB77-47D7-4727-BABD-D76EFC4FD40F}" type="slidenum">
              <a:rPr lang="en-US" altLang="en-US"/>
              <a:pPr/>
              <a:t>‹#›</a:t>
            </a:fld>
            <a:endParaRPr lang="en-US" altLang="en-US"/>
          </a:p>
        </p:txBody>
      </p:sp>
    </p:spTree>
    <p:extLst>
      <p:ext uri="{BB962C8B-B14F-4D97-AF65-F5344CB8AC3E}">
        <p14:creationId xmlns:p14="http://schemas.microsoft.com/office/powerpoint/2010/main" val="3094537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CCC14ADE-43E6-467D-A914-519B59434068}" type="slidenum">
              <a:rPr lang="en-US" altLang="en-US"/>
              <a:pPr/>
              <a:t>‹#›</a:t>
            </a:fld>
            <a:endParaRPr lang="en-US" altLang="en-US"/>
          </a:p>
        </p:txBody>
      </p:sp>
    </p:spTree>
    <p:extLst>
      <p:ext uri="{BB962C8B-B14F-4D97-AF65-F5344CB8AC3E}">
        <p14:creationId xmlns:p14="http://schemas.microsoft.com/office/powerpoint/2010/main" val="107295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D7A41F2-5CF0-4C48-8216-6BDF53475E12}" type="slidenum">
              <a:rPr lang="en-US" altLang="en-US"/>
              <a:pPr/>
              <a:t>‹#›</a:t>
            </a:fld>
            <a:endParaRPr lang="en-US" altLang="en-US"/>
          </a:p>
        </p:txBody>
      </p:sp>
    </p:spTree>
    <p:extLst>
      <p:ext uri="{BB962C8B-B14F-4D97-AF65-F5344CB8AC3E}">
        <p14:creationId xmlns:p14="http://schemas.microsoft.com/office/powerpoint/2010/main" val="688434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C758EBA-91E9-427B-BA43-A9A5791A8A46}" type="slidenum">
              <a:rPr lang="en-US" altLang="en-US"/>
              <a:pPr/>
              <a:t>‹#›</a:t>
            </a:fld>
            <a:endParaRPr lang="en-US" altLang="en-US"/>
          </a:p>
        </p:txBody>
      </p:sp>
    </p:spTree>
    <p:extLst>
      <p:ext uri="{BB962C8B-B14F-4D97-AF65-F5344CB8AC3E}">
        <p14:creationId xmlns:p14="http://schemas.microsoft.com/office/powerpoint/2010/main" val="3356272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chemeClr val="tx1"/>
                </a:solidFill>
                <a:round/>
                <a:headEnd type="none" w="sm" len="sm"/>
                <a:tailEnd type="none" w="sm" len="sm"/>
              </a14:hiddenLine>
            </a:ext>
          </a:extLst>
        </p:spPr>
        <p:txBody>
          <a:bodyPr/>
          <a:lstStyle/>
          <a:p>
            <a:endParaRPr kumimoji="1" lang="en-US" altLang="en-US"/>
          </a:p>
        </p:txBody>
      </p:sp>
      <p:sp>
        <p:nvSpPr>
          <p:cNvPr id="1027" name="Rectangle 3"/>
          <p:cNvSpPr>
            <a:spLocks noGrp="1" noChangeArrowheads="1"/>
          </p:cNvSpPr>
          <p:nvPr>
            <p:ph type="title"/>
          </p:nvPr>
        </p:nvSpPr>
        <p:spPr bwMode="auto">
          <a:xfrm>
            <a:off x="2819400" y="609600"/>
            <a:ext cx="60960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075" tIns="46037" rIns="92075" bIns="46037"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2819400" y="1981200"/>
            <a:ext cx="60960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075" tIns="46037" rIns="92075" bIns="46037"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304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075" tIns="46037" rIns="92075" bIns="46037" numCol="1" anchor="ctr" anchorCtr="0" compatLnSpc="1">
            <a:prstTxWarp prst="textNoShape">
              <a:avLst/>
            </a:prstTxWarp>
          </a:bodyPr>
          <a:lstStyle>
            <a:lvl1pPr>
              <a:defRPr sz="1400">
                <a:latin typeface="+mn-lt"/>
              </a:defRPr>
            </a:lvl1pPr>
          </a:lstStyle>
          <a:p>
            <a:endParaRPr lang="en-US" altLang="en-US"/>
          </a:p>
        </p:txBody>
      </p:sp>
      <p:sp>
        <p:nvSpPr>
          <p:cNvPr id="1030" name="Rectangle 6"/>
          <p:cNvSpPr>
            <a:spLocks noGrp="1" noChangeArrowheads="1"/>
          </p:cNvSpPr>
          <p:nvPr>
            <p:ph type="ftr" sz="quarter" idx="3"/>
          </p:nvPr>
        </p:nvSpPr>
        <p:spPr bwMode="auto">
          <a:xfrm>
            <a:off x="35814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075" tIns="46037" rIns="92075" bIns="46037" numCol="1" anchor="ctr" anchorCtr="0" compatLnSpc="1">
            <a:prstTxWarp prst="textNoShape">
              <a:avLst/>
            </a:prstTxWarp>
          </a:bodyPr>
          <a:lstStyle>
            <a:lvl1pPr algn="ctr">
              <a:defRPr sz="1400">
                <a:latin typeface="+mn-lt"/>
              </a:defRPr>
            </a:lvl1pPr>
          </a:lstStyle>
          <a:p>
            <a:endParaRPr lang="en-US" altLang="en-US"/>
          </a:p>
        </p:txBody>
      </p:sp>
      <p:sp>
        <p:nvSpPr>
          <p:cNvPr id="1031" name="Rectangle 7"/>
          <p:cNvSpPr>
            <a:spLocks noGrp="1" noChangeArrowheads="1"/>
          </p:cNvSpPr>
          <p:nvPr>
            <p:ph type="sldNum" sz="quarter" idx="4"/>
          </p:nvPr>
        </p:nvSpPr>
        <p:spPr bwMode="auto">
          <a:xfrm>
            <a:off x="70104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none" lIns="92075" tIns="46037" rIns="92075" bIns="46037" numCol="1" anchor="ctr" anchorCtr="0" compatLnSpc="1">
            <a:prstTxWarp prst="textNoShape">
              <a:avLst/>
            </a:prstTxWarp>
          </a:bodyPr>
          <a:lstStyle>
            <a:lvl1pPr algn="r">
              <a:defRPr sz="1400">
                <a:latin typeface="+mn-lt"/>
              </a:defRPr>
            </a:lvl1pPr>
          </a:lstStyle>
          <a:p>
            <a:fld id="{5BE5798C-823B-4C90-B283-F14D277BA344}"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fontAlgn="base">
        <a:lnSpc>
          <a:spcPct val="70000"/>
        </a:lnSpc>
        <a:spcBef>
          <a:spcPct val="0"/>
        </a:spcBef>
        <a:spcAft>
          <a:spcPct val="0"/>
        </a:spcAft>
        <a:defRPr sz="4800" b="1" kern="1200">
          <a:solidFill>
            <a:schemeClr val="tx2"/>
          </a:solidFill>
          <a:latin typeface="+mj-lt"/>
          <a:ea typeface="+mj-ea"/>
          <a:cs typeface="+mj-cs"/>
        </a:defRPr>
      </a:lvl1pPr>
      <a:lvl2pPr algn="l" rtl="0" fontAlgn="base">
        <a:lnSpc>
          <a:spcPct val="70000"/>
        </a:lnSpc>
        <a:spcBef>
          <a:spcPct val="0"/>
        </a:spcBef>
        <a:spcAft>
          <a:spcPct val="0"/>
        </a:spcAft>
        <a:defRPr sz="4800" b="1">
          <a:solidFill>
            <a:schemeClr val="tx2"/>
          </a:solidFill>
          <a:latin typeface="Arial Narrow" panose="020B0606020202030204" pitchFamily="34" charset="0"/>
        </a:defRPr>
      </a:lvl2pPr>
      <a:lvl3pPr algn="l" rtl="0" fontAlgn="base">
        <a:lnSpc>
          <a:spcPct val="70000"/>
        </a:lnSpc>
        <a:spcBef>
          <a:spcPct val="0"/>
        </a:spcBef>
        <a:spcAft>
          <a:spcPct val="0"/>
        </a:spcAft>
        <a:defRPr sz="4800" b="1">
          <a:solidFill>
            <a:schemeClr val="tx2"/>
          </a:solidFill>
          <a:latin typeface="Arial Narrow" panose="020B0606020202030204" pitchFamily="34" charset="0"/>
        </a:defRPr>
      </a:lvl3pPr>
      <a:lvl4pPr algn="l" rtl="0" fontAlgn="base">
        <a:lnSpc>
          <a:spcPct val="70000"/>
        </a:lnSpc>
        <a:spcBef>
          <a:spcPct val="0"/>
        </a:spcBef>
        <a:spcAft>
          <a:spcPct val="0"/>
        </a:spcAft>
        <a:defRPr sz="4800" b="1">
          <a:solidFill>
            <a:schemeClr val="tx2"/>
          </a:solidFill>
          <a:latin typeface="Arial Narrow" panose="020B0606020202030204" pitchFamily="34" charset="0"/>
        </a:defRPr>
      </a:lvl4pPr>
      <a:lvl5pPr algn="l" rtl="0" fontAlgn="base">
        <a:lnSpc>
          <a:spcPct val="70000"/>
        </a:lnSpc>
        <a:spcBef>
          <a:spcPct val="0"/>
        </a:spcBef>
        <a:spcAft>
          <a:spcPct val="0"/>
        </a:spcAft>
        <a:defRPr sz="4800" b="1">
          <a:solidFill>
            <a:schemeClr val="tx2"/>
          </a:solidFill>
          <a:latin typeface="Arial Narrow" panose="020B0606020202030204" pitchFamily="34" charset="0"/>
        </a:defRPr>
      </a:lvl5pPr>
      <a:lvl6pPr marL="457200" algn="l" rtl="0" fontAlgn="base">
        <a:lnSpc>
          <a:spcPct val="70000"/>
        </a:lnSpc>
        <a:spcBef>
          <a:spcPct val="0"/>
        </a:spcBef>
        <a:spcAft>
          <a:spcPct val="0"/>
        </a:spcAft>
        <a:defRPr sz="4800" b="1">
          <a:solidFill>
            <a:schemeClr val="tx2"/>
          </a:solidFill>
          <a:latin typeface="Arial Narrow" panose="020B0606020202030204" pitchFamily="34" charset="0"/>
        </a:defRPr>
      </a:lvl6pPr>
      <a:lvl7pPr marL="914400" algn="l" rtl="0" fontAlgn="base">
        <a:lnSpc>
          <a:spcPct val="70000"/>
        </a:lnSpc>
        <a:spcBef>
          <a:spcPct val="0"/>
        </a:spcBef>
        <a:spcAft>
          <a:spcPct val="0"/>
        </a:spcAft>
        <a:defRPr sz="4800" b="1">
          <a:solidFill>
            <a:schemeClr val="tx2"/>
          </a:solidFill>
          <a:latin typeface="Arial Narrow" panose="020B0606020202030204" pitchFamily="34" charset="0"/>
        </a:defRPr>
      </a:lvl7pPr>
      <a:lvl8pPr marL="1371600" algn="l" rtl="0" fontAlgn="base">
        <a:lnSpc>
          <a:spcPct val="70000"/>
        </a:lnSpc>
        <a:spcBef>
          <a:spcPct val="0"/>
        </a:spcBef>
        <a:spcAft>
          <a:spcPct val="0"/>
        </a:spcAft>
        <a:defRPr sz="4800" b="1">
          <a:solidFill>
            <a:schemeClr val="tx2"/>
          </a:solidFill>
          <a:latin typeface="Arial Narrow" panose="020B0606020202030204" pitchFamily="34" charset="0"/>
        </a:defRPr>
      </a:lvl8pPr>
      <a:lvl9pPr marL="1828800" algn="l" rtl="0" fontAlgn="base">
        <a:lnSpc>
          <a:spcPct val="70000"/>
        </a:lnSpc>
        <a:spcBef>
          <a:spcPct val="0"/>
        </a:spcBef>
        <a:spcAft>
          <a:spcPct val="0"/>
        </a:spcAft>
        <a:defRPr sz="4800" b="1">
          <a:solidFill>
            <a:schemeClr val="tx2"/>
          </a:solidFill>
          <a:latin typeface="Arial Narrow" panose="020B0606020202030204" pitchFamily="34" charset="0"/>
        </a:defRPr>
      </a:lvl9pPr>
    </p:titleStyle>
    <p:bodyStyle>
      <a:lvl1pPr marL="342900" indent="-342900" algn="l" rtl="0" fontAlgn="base">
        <a:spcBef>
          <a:spcPct val="20000"/>
        </a:spcBef>
        <a:spcAft>
          <a:spcPct val="0"/>
        </a:spcAft>
        <a:buClr>
          <a:schemeClr val="hlink"/>
        </a:buClr>
        <a:buSzPct val="60000"/>
        <a:buFont typeface="Wingdings" panose="05000000000000000000" pitchFamily="2" charset="2"/>
        <a:buChar char="n"/>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65000"/>
        <a:buFont typeface="Wingdings" panose="05000000000000000000" pitchFamily="2" charset="2"/>
        <a:buChar char="u"/>
        <a:defRPr sz="2600" kern="1200">
          <a:solidFill>
            <a:schemeClr val="tx1"/>
          </a:solidFill>
          <a:latin typeface="+mn-lt"/>
          <a:ea typeface="+mn-ea"/>
          <a:cs typeface="+mn-cs"/>
        </a:defRPr>
      </a:lvl2pPr>
      <a:lvl3pPr marL="1143000" indent="-228600" algn="l" rtl="0" fontAlgn="base">
        <a:spcBef>
          <a:spcPct val="20000"/>
        </a:spcBef>
        <a:spcAft>
          <a:spcPct val="0"/>
        </a:spcAft>
        <a:buClr>
          <a:schemeClr val="hlink"/>
        </a:buClr>
        <a:buSzPct val="65000"/>
        <a:buFont typeface="Wingdings" panose="05000000000000000000" pitchFamily="2" charset="2"/>
        <a:buChar char="«"/>
        <a:defRPr sz="2400" kern="1200">
          <a:solidFill>
            <a:schemeClr val="tx1"/>
          </a:solidFill>
          <a:latin typeface="+mn-lt"/>
          <a:ea typeface="+mn-ea"/>
          <a:cs typeface="+mn-cs"/>
        </a:defRPr>
      </a:lvl3pPr>
      <a:lvl4pPr marL="1600200" indent="-228600" algn="l" rtl="0" fontAlgn="base">
        <a:spcBef>
          <a:spcPct val="20000"/>
        </a:spcBef>
        <a:spcAft>
          <a:spcPct val="0"/>
        </a:spcAft>
        <a:buClr>
          <a:schemeClr val="tx2"/>
        </a:buClr>
        <a:buSzPct val="100000"/>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hlink"/>
        </a:buClr>
        <a:buSzPct val="10000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1258888" y="0"/>
            <a:ext cx="7885112" cy="1524000"/>
          </a:xfrm>
        </p:spPr>
        <p:txBody>
          <a:bodyPr>
            <a:scene3d>
              <a:camera prst="orthographicFront"/>
              <a:lightRig rig="threePt" dir="t"/>
            </a:scene3d>
            <a:sp3d extrusionH="57150">
              <a:bevelT w="38100" h="38100"/>
            </a:sp3d>
          </a:bodyPr>
          <a:lstStyle/>
          <a:p>
            <a:pPr algn="ctr"/>
            <a:r>
              <a:rPr lang="en-US" altLang="en-US" sz="4800" dirty="0">
                <a:solidFill>
                  <a:srgbClr val="CCCCFF"/>
                </a:solidFill>
              </a:rPr>
              <a:t> </a:t>
            </a:r>
            <a:r>
              <a:rPr lang="en-US" altLang="en-US" sz="4800" dirty="0">
                <a:solidFill>
                  <a:srgbClr val="4A80F8"/>
                </a:solidFill>
                <a:latin typeface="Snap ITC" panose="04040A07060A02020202" pitchFamily="82" charset="0"/>
              </a:rPr>
              <a:t>Does Religion Make </a:t>
            </a:r>
            <a:r>
              <a:rPr lang="en-US" altLang="en-US" sz="4800" dirty="0" smtClean="0">
                <a:solidFill>
                  <a:srgbClr val="4A80F8"/>
                </a:solidFill>
                <a:latin typeface="Snap ITC" panose="04040A07060A02020202" pitchFamily="82" charset="0"/>
              </a:rPr>
              <a:t>You </a:t>
            </a:r>
            <a:r>
              <a:rPr lang="en-US" altLang="en-US" sz="4800" dirty="0">
                <a:solidFill>
                  <a:srgbClr val="4A80F8"/>
                </a:solidFill>
                <a:latin typeface="Snap ITC" panose="04040A07060A02020202" pitchFamily="82" charset="0"/>
              </a:rPr>
              <a:t>Crazy?</a:t>
            </a:r>
          </a:p>
        </p:txBody>
      </p:sp>
      <p:sp>
        <p:nvSpPr>
          <p:cNvPr id="4103" name="Rectangle 7"/>
          <p:cNvSpPr>
            <a:spLocks noGrp="1" noChangeArrowheads="1"/>
          </p:cNvSpPr>
          <p:nvPr>
            <p:ph type="subTitle" idx="1"/>
          </p:nvPr>
        </p:nvSpPr>
        <p:spPr/>
        <p:txBody>
          <a:bodyPr/>
          <a:lstStyle/>
          <a:p>
            <a:r>
              <a:rPr lang="en-US" altLang="en-US"/>
              <a:t> </a:t>
            </a:r>
          </a:p>
        </p:txBody>
      </p:sp>
      <p:pic>
        <p:nvPicPr>
          <p:cNvPr id="5124" name="Picture 1028" descr="craz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2138" y="2205038"/>
            <a:ext cx="3095625" cy="3095625"/>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1030" descr="MPj0400138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64275" y="2205038"/>
            <a:ext cx="2286000" cy="31210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051720" y="188913"/>
            <a:ext cx="6671593" cy="1384300"/>
          </a:xfrm>
        </p:spPr>
        <p:txBody>
          <a:bodyPr>
            <a:scene3d>
              <a:camera prst="orthographicFront"/>
              <a:lightRig rig="threePt" dir="t"/>
            </a:scene3d>
            <a:sp3d extrusionH="57150">
              <a:bevelT w="38100" h="38100"/>
            </a:sp3d>
          </a:bodyPr>
          <a:lstStyle/>
          <a:p>
            <a:r>
              <a:rPr lang="en-US" altLang="en-US" sz="4000" dirty="0">
                <a:solidFill>
                  <a:srgbClr val="4A80F8"/>
                </a:solidFill>
                <a:latin typeface="Snap ITC" panose="04040A07060A02020202" pitchFamily="82" charset="0"/>
              </a:rPr>
              <a:t>Christianity Improves Mental Health</a:t>
            </a:r>
          </a:p>
        </p:txBody>
      </p:sp>
      <p:sp>
        <p:nvSpPr>
          <p:cNvPr id="30723" name="Rectangle 3"/>
          <p:cNvSpPr>
            <a:spLocks noGrp="1" noChangeArrowheads="1"/>
          </p:cNvSpPr>
          <p:nvPr>
            <p:ph type="body" idx="1"/>
          </p:nvPr>
        </p:nvSpPr>
        <p:spPr>
          <a:xfrm>
            <a:off x="2627784" y="1573213"/>
            <a:ext cx="6203479" cy="4664099"/>
          </a:xfrm>
        </p:spPr>
        <p:txBody>
          <a:bodyPr/>
          <a:lstStyle/>
          <a:p>
            <a:pPr>
              <a:buFont typeface="Wingdings" panose="05000000000000000000" pitchFamily="2" charset="2"/>
              <a:buNone/>
            </a:pPr>
            <a:r>
              <a:rPr lang="en-US" altLang="en-US" sz="3200" dirty="0">
                <a:solidFill>
                  <a:srgbClr val="FFFF00"/>
                </a:solidFill>
              </a:rPr>
              <a:t>Rather than make people crazy, the gospel stabilizes Christians and makes them better spouses, children, parents, citizens, workers and members of society. </a:t>
            </a:r>
            <a:r>
              <a:rPr lang="en-US" altLang="en-US" sz="3200" dirty="0" smtClean="0">
                <a:solidFill>
                  <a:srgbClr val="FFFF00"/>
                </a:solidFill>
              </a:rPr>
              <a:t>  </a:t>
            </a:r>
          </a:p>
          <a:p>
            <a:pPr>
              <a:buFont typeface="Wingdings" panose="05000000000000000000" pitchFamily="2" charset="2"/>
              <a:buNone/>
            </a:pPr>
            <a:r>
              <a:rPr lang="en-US" altLang="en-US" sz="3200" dirty="0" smtClean="0"/>
              <a:t>   </a:t>
            </a:r>
            <a:r>
              <a:rPr lang="en-US" altLang="en-US" sz="3200" i="1" dirty="0"/>
              <a:t>It provides peace that the world cannot provide (John 14: 27).</a:t>
            </a:r>
          </a:p>
        </p:txBody>
      </p:sp>
      <p:pic>
        <p:nvPicPr>
          <p:cNvPr id="30726" name="Picture 6" descr="craz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00" y="188913"/>
            <a:ext cx="1384300" cy="1384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fade">
                                      <p:cBhvr>
                                        <p:cTn id="7" dur="800" decel="100000"/>
                                        <p:tgtEl>
                                          <p:spTgt spid="30723">
                                            <p:txEl>
                                              <p:pRg st="0" end="0"/>
                                            </p:txEl>
                                          </p:spTgt>
                                        </p:tgtEl>
                                      </p:cBhvr>
                                    </p:animEffect>
                                    <p:anim calcmode="lin" valueType="num">
                                      <p:cBhvr>
                                        <p:cTn id="8" dur="800" decel="100000" fill="hold"/>
                                        <p:tgtEl>
                                          <p:spTgt spid="3072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072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072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072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072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nodeType="clickEffect">
                                  <p:stCondLst>
                                    <p:cond delay="0"/>
                                  </p:stCondLst>
                                  <p:childTnLst>
                                    <p:set>
                                      <p:cBhvr>
                                        <p:cTn id="16" dur="1" fill="hold">
                                          <p:stCondLst>
                                            <p:cond delay="0"/>
                                          </p:stCondLst>
                                        </p:cTn>
                                        <p:tgtEl>
                                          <p:spTgt spid="30723">
                                            <p:txEl>
                                              <p:pRg st="1" end="1"/>
                                            </p:txEl>
                                          </p:spTgt>
                                        </p:tgtEl>
                                        <p:attrNameLst>
                                          <p:attrName>style.visibility</p:attrName>
                                        </p:attrNameLst>
                                      </p:cBhvr>
                                      <p:to>
                                        <p:strVal val="visible"/>
                                      </p:to>
                                    </p:set>
                                    <p:animEffect transition="in" filter="fade">
                                      <p:cBhvr>
                                        <p:cTn id="17" dur="800" decel="100000"/>
                                        <p:tgtEl>
                                          <p:spTgt spid="30723">
                                            <p:txEl>
                                              <p:pRg st="1" end="1"/>
                                            </p:txEl>
                                          </p:spTgt>
                                        </p:tgtEl>
                                      </p:cBhvr>
                                    </p:animEffect>
                                    <p:anim calcmode="lin" valueType="num">
                                      <p:cBhvr>
                                        <p:cTn id="18" dur="800" decel="100000" fill="hold"/>
                                        <p:tgtEl>
                                          <p:spTgt spid="30723">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30723">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30723">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0723">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0723">
                                            <p:txEl>
                                              <p:pRg st="1" end="1"/>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title"/>
          </p:nvPr>
        </p:nvSpPr>
        <p:spPr>
          <a:xfrm>
            <a:off x="2123728" y="256485"/>
            <a:ext cx="6251575" cy="1388165"/>
          </a:xfrm>
        </p:spPr>
        <p:txBody>
          <a:bodyPr>
            <a:scene3d>
              <a:camera prst="orthographicFront"/>
              <a:lightRig rig="threePt" dir="t"/>
            </a:scene3d>
            <a:sp3d extrusionH="57150">
              <a:bevelT w="38100" h="38100"/>
            </a:sp3d>
          </a:bodyPr>
          <a:lstStyle/>
          <a:p>
            <a:r>
              <a:rPr lang="en-US" altLang="en-US" dirty="0">
                <a:solidFill>
                  <a:srgbClr val="4A80F8"/>
                </a:solidFill>
                <a:latin typeface="Snap ITC" panose="04040A07060A02020202" pitchFamily="82" charset="0"/>
              </a:rPr>
              <a:t>Does Religion Make you Crazy?</a:t>
            </a:r>
          </a:p>
        </p:txBody>
      </p:sp>
      <p:sp>
        <p:nvSpPr>
          <p:cNvPr id="20482" name="Rectangle 2"/>
          <p:cNvSpPr>
            <a:spLocks noGrp="1" noChangeArrowheads="1"/>
          </p:cNvSpPr>
          <p:nvPr>
            <p:ph type="body" idx="1"/>
          </p:nvPr>
        </p:nvSpPr>
        <p:spPr/>
        <p:txBody>
          <a:bodyPr/>
          <a:lstStyle/>
          <a:p>
            <a:pPr>
              <a:lnSpc>
                <a:spcPct val="90000"/>
              </a:lnSpc>
              <a:buFont typeface="Wingdings" panose="05000000000000000000" pitchFamily="2" charset="2"/>
              <a:buNone/>
            </a:pPr>
            <a:r>
              <a:rPr lang="en-US" altLang="en-US" sz="3200" b="1" i="1" dirty="0"/>
              <a:t>Many believe that… </a:t>
            </a:r>
          </a:p>
          <a:p>
            <a:pPr>
              <a:lnSpc>
                <a:spcPct val="90000"/>
              </a:lnSpc>
            </a:pPr>
            <a:r>
              <a:rPr lang="en-US" altLang="en-US" dirty="0"/>
              <a:t>Religion is the major cause for much of the mental illness in the world.</a:t>
            </a:r>
          </a:p>
          <a:p>
            <a:pPr>
              <a:lnSpc>
                <a:spcPct val="90000"/>
              </a:lnSpc>
            </a:pPr>
            <a:r>
              <a:rPr lang="en-US" altLang="en-US" dirty="0"/>
              <a:t>Religion causes poverty and lack of intellectual development.</a:t>
            </a:r>
          </a:p>
          <a:p>
            <a:pPr>
              <a:lnSpc>
                <a:spcPct val="90000"/>
              </a:lnSpc>
            </a:pPr>
            <a:r>
              <a:rPr lang="en-US" altLang="en-US" dirty="0"/>
              <a:t>Religion is the antithesis of mental balance and is opposed to clarity of mind.</a:t>
            </a:r>
          </a:p>
        </p:txBody>
      </p:sp>
      <p:pic>
        <p:nvPicPr>
          <p:cNvPr id="20484" name="Picture 4" descr="craz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00" y="260350"/>
            <a:ext cx="1384300" cy="1384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Effect transition="in" filter="dissolve">
                                      <p:cBhvr>
                                        <p:cTn id="7" dur="500"/>
                                        <p:tgtEl>
                                          <p:spTgt spid="2048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0482">
                                            <p:txEl>
                                              <p:pRg st="1" end="1"/>
                                            </p:txEl>
                                          </p:spTgt>
                                        </p:tgtEl>
                                        <p:attrNameLst>
                                          <p:attrName>style.visibility</p:attrName>
                                        </p:attrNameLst>
                                      </p:cBhvr>
                                      <p:to>
                                        <p:strVal val="visible"/>
                                      </p:to>
                                    </p:set>
                                    <p:animEffect transition="in" filter="dissolve">
                                      <p:cBhvr>
                                        <p:cTn id="12" dur="500"/>
                                        <p:tgtEl>
                                          <p:spTgt spid="2048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0482">
                                            <p:txEl>
                                              <p:pRg st="2" end="2"/>
                                            </p:txEl>
                                          </p:spTgt>
                                        </p:tgtEl>
                                        <p:attrNameLst>
                                          <p:attrName>style.visibility</p:attrName>
                                        </p:attrNameLst>
                                      </p:cBhvr>
                                      <p:to>
                                        <p:strVal val="visible"/>
                                      </p:to>
                                    </p:set>
                                    <p:animEffect transition="in" filter="dissolve">
                                      <p:cBhvr>
                                        <p:cTn id="17" dur="500"/>
                                        <p:tgtEl>
                                          <p:spTgt spid="2048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20482">
                                            <p:txEl>
                                              <p:pRg st="3" end="3"/>
                                            </p:txEl>
                                          </p:spTgt>
                                        </p:tgtEl>
                                        <p:attrNameLst>
                                          <p:attrName>style.visibility</p:attrName>
                                        </p:attrNameLst>
                                      </p:cBhvr>
                                      <p:to>
                                        <p:strVal val="visible"/>
                                      </p:to>
                                    </p:set>
                                    <p:animEffect transition="in" filter="dissolve">
                                      <p:cBhvr>
                                        <p:cTn id="22" dur="500"/>
                                        <p:tgtEl>
                                          <p:spTgt spid="2048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2087724" y="417513"/>
            <a:ext cx="6455755" cy="1143000"/>
          </a:xfrm>
        </p:spPr>
        <p:txBody>
          <a:bodyPr>
            <a:scene3d>
              <a:camera prst="orthographicFront"/>
              <a:lightRig rig="threePt" dir="t"/>
            </a:scene3d>
            <a:sp3d extrusionH="57150">
              <a:bevelT w="38100" h="38100"/>
            </a:sp3d>
          </a:bodyPr>
          <a:lstStyle/>
          <a:p>
            <a:r>
              <a:rPr lang="en-US" altLang="en-US" dirty="0">
                <a:solidFill>
                  <a:srgbClr val="4A80F8"/>
                </a:solidFill>
                <a:latin typeface="Snap ITC" panose="04040A07060A02020202" pitchFamily="82" charset="0"/>
              </a:rPr>
              <a:t>Does Religion Make you Crazy?</a:t>
            </a:r>
          </a:p>
        </p:txBody>
      </p:sp>
      <p:sp>
        <p:nvSpPr>
          <p:cNvPr id="50179" name="Rectangle 3"/>
          <p:cNvSpPr>
            <a:spLocks noGrp="1" noChangeArrowheads="1"/>
          </p:cNvSpPr>
          <p:nvPr>
            <p:ph type="body" idx="1"/>
          </p:nvPr>
        </p:nvSpPr>
        <p:spPr>
          <a:xfrm>
            <a:off x="2519772" y="1681162"/>
            <a:ext cx="6467636" cy="5176837"/>
          </a:xfrm>
        </p:spPr>
        <p:txBody>
          <a:bodyPr/>
          <a:lstStyle/>
          <a:p>
            <a:pPr>
              <a:buFont typeface="Wingdings" panose="05000000000000000000" pitchFamily="2" charset="2"/>
              <a:buNone/>
            </a:pPr>
            <a:r>
              <a:rPr lang="en-US" altLang="en-US" sz="3200" b="1" i="1" dirty="0"/>
              <a:t>Some say that…</a:t>
            </a:r>
          </a:p>
          <a:p>
            <a:pPr>
              <a:spcBef>
                <a:spcPts val="300"/>
              </a:spcBef>
            </a:pPr>
            <a:r>
              <a:rPr lang="en-US" altLang="en-US" sz="3200" dirty="0"/>
              <a:t>“Religion is the opium of the masses.” </a:t>
            </a:r>
            <a:r>
              <a:rPr lang="en-US" altLang="en-US" sz="2400" dirty="0"/>
              <a:t>-- Karl Marx</a:t>
            </a:r>
          </a:p>
          <a:p>
            <a:pPr>
              <a:spcBef>
                <a:spcPts val="300"/>
              </a:spcBef>
            </a:pPr>
            <a:r>
              <a:rPr lang="en-US" altLang="en-US" sz="3200" dirty="0"/>
              <a:t>“Religion is something left over from the infancy of our intelligence, it will fade away as we adopt reason and science as our guidelines.”</a:t>
            </a:r>
            <a:r>
              <a:rPr lang="en-US" altLang="en-US" sz="2400" dirty="0"/>
              <a:t> – </a:t>
            </a:r>
            <a:r>
              <a:rPr lang="en-US" altLang="en-US" sz="2400" dirty="0" smtClean="0"/>
              <a:t>Bert. </a:t>
            </a:r>
            <a:r>
              <a:rPr lang="en-US" altLang="en-US" sz="2400" dirty="0"/>
              <a:t>Russell</a:t>
            </a:r>
          </a:p>
          <a:p>
            <a:pPr marL="0" indent="0">
              <a:buNone/>
            </a:pPr>
            <a:endParaRPr lang="en-US" altLang="en-US" sz="2400" dirty="0"/>
          </a:p>
          <a:p>
            <a:endParaRPr lang="en-US" altLang="en-US" sz="2400" dirty="0"/>
          </a:p>
        </p:txBody>
      </p:sp>
      <p:pic>
        <p:nvPicPr>
          <p:cNvPr id="50182" name="Picture 6" descr="craz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296863"/>
            <a:ext cx="1384300" cy="1384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Effect transition="in" filter="fade">
                                      <p:cBhvr>
                                        <p:cTn id="7" dur="500"/>
                                        <p:tgtEl>
                                          <p:spTgt spid="501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0179">
                                            <p:txEl>
                                              <p:pRg st="1" end="1"/>
                                            </p:txEl>
                                          </p:spTgt>
                                        </p:tgtEl>
                                        <p:attrNameLst>
                                          <p:attrName>style.visibility</p:attrName>
                                        </p:attrNameLst>
                                      </p:cBhvr>
                                      <p:to>
                                        <p:strVal val="visible"/>
                                      </p:to>
                                    </p:set>
                                    <p:animEffect transition="in" filter="fade">
                                      <p:cBhvr>
                                        <p:cTn id="12" dur="500"/>
                                        <p:tgtEl>
                                          <p:spTgt spid="501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0179">
                                            <p:txEl>
                                              <p:pRg st="2" end="2"/>
                                            </p:txEl>
                                          </p:spTgt>
                                        </p:tgtEl>
                                        <p:attrNameLst>
                                          <p:attrName>style.visibility</p:attrName>
                                        </p:attrNameLst>
                                      </p:cBhvr>
                                      <p:to>
                                        <p:strVal val="visible"/>
                                      </p:to>
                                    </p:set>
                                    <p:animEffect transition="in" filter="fade">
                                      <p:cBhvr>
                                        <p:cTn id="17" dur="500"/>
                                        <p:tgtEl>
                                          <p:spTgt spid="501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2087724" y="417513"/>
            <a:ext cx="6455755" cy="1143000"/>
          </a:xfrm>
        </p:spPr>
        <p:txBody>
          <a:bodyPr>
            <a:scene3d>
              <a:camera prst="orthographicFront"/>
              <a:lightRig rig="threePt" dir="t"/>
            </a:scene3d>
            <a:sp3d extrusionH="57150">
              <a:bevelT w="38100" h="38100"/>
            </a:sp3d>
          </a:bodyPr>
          <a:lstStyle/>
          <a:p>
            <a:r>
              <a:rPr lang="en-US" altLang="en-US" dirty="0">
                <a:solidFill>
                  <a:srgbClr val="4A80F8"/>
                </a:solidFill>
                <a:latin typeface="Snap ITC" panose="04040A07060A02020202" pitchFamily="82" charset="0"/>
              </a:rPr>
              <a:t>Does Religion Make you Crazy?</a:t>
            </a:r>
          </a:p>
        </p:txBody>
      </p:sp>
      <p:sp>
        <p:nvSpPr>
          <p:cNvPr id="50179" name="Rectangle 3"/>
          <p:cNvSpPr>
            <a:spLocks noGrp="1" noChangeArrowheads="1"/>
          </p:cNvSpPr>
          <p:nvPr>
            <p:ph type="body" idx="1"/>
          </p:nvPr>
        </p:nvSpPr>
        <p:spPr>
          <a:xfrm>
            <a:off x="2519772" y="1681162"/>
            <a:ext cx="6467636" cy="5176837"/>
          </a:xfrm>
        </p:spPr>
        <p:txBody>
          <a:bodyPr/>
          <a:lstStyle/>
          <a:p>
            <a:pPr>
              <a:buFont typeface="Wingdings" panose="05000000000000000000" pitchFamily="2" charset="2"/>
              <a:buNone/>
            </a:pPr>
            <a:r>
              <a:rPr lang="en-US" altLang="en-US" sz="3200" b="1" i="1" dirty="0"/>
              <a:t>Some say </a:t>
            </a:r>
            <a:r>
              <a:rPr lang="en-US" altLang="en-US" sz="3200" b="1" i="1" dirty="0" smtClean="0"/>
              <a:t>…</a:t>
            </a:r>
            <a:endParaRPr lang="en-US" altLang="en-US" sz="3200" b="1" i="1" dirty="0"/>
          </a:p>
          <a:p>
            <a:pPr>
              <a:spcBef>
                <a:spcPts val="300"/>
              </a:spcBef>
            </a:pPr>
            <a:r>
              <a:rPr lang="en-US" altLang="en-US" dirty="0" smtClean="0"/>
              <a:t>“</a:t>
            </a:r>
            <a:r>
              <a:rPr lang="en-US" altLang="en-US" dirty="0"/>
              <a:t>Religion has caused more harm than any other idea since the beginning of time. There's nothing good I can say about it. People use it as a crutch.” </a:t>
            </a:r>
            <a:r>
              <a:rPr lang="en-US" altLang="en-US" sz="2400" dirty="0"/>
              <a:t>– Larry </a:t>
            </a:r>
            <a:r>
              <a:rPr lang="en-US" altLang="en-US" sz="2400" dirty="0" err="1" smtClean="0"/>
              <a:t>Flynt</a:t>
            </a:r>
            <a:endParaRPr lang="en-US" altLang="en-US" sz="2400" dirty="0" smtClean="0"/>
          </a:p>
          <a:p>
            <a:pPr lvl="0">
              <a:spcBef>
                <a:spcPts val="300"/>
              </a:spcBef>
            </a:pPr>
            <a:r>
              <a:rPr lang="en-US" dirty="0" smtClean="0"/>
              <a:t>“Paul</a:t>
            </a:r>
            <a:r>
              <a:rPr lang="en-US" dirty="0"/>
              <a:t>, you are out of your mind; your great learning is driving you out of your mind</a:t>
            </a:r>
            <a:r>
              <a:rPr lang="en-US" dirty="0" smtClean="0"/>
              <a:t>.” </a:t>
            </a:r>
            <a:r>
              <a:rPr lang="en-US" sz="2400" dirty="0" smtClean="0"/>
              <a:t>-- Festus (Acts 26:24)</a:t>
            </a:r>
            <a:endParaRPr lang="en-US" sz="2400" dirty="0"/>
          </a:p>
          <a:p>
            <a:pPr>
              <a:spcBef>
                <a:spcPts val="300"/>
              </a:spcBef>
            </a:pPr>
            <a:endParaRPr lang="en-US" altLang="en-US" sz="2400" dirty="0"/>
          </a:p>
          <a:p>
            <a:endParaRPr lang="en-US" altLang="en-US" sz="2400" dirty="0"/>
          </a:p>
          <a:p>
            <a:endParaRPr lang="en-US" altLang="en-US" sz="2400" dirty="0"/>
          </a:p>
        </p:txBody>
      </p:sp>
      <p:pic>
        <p:nvPicPr>
          <p:cNvPr id="50182" name="Picture 6" descr="craz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296863"/>
            <a:ext cx="1384300" cy="1384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4902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Effect transition="in" filter="fade">
                                      <p:cBhvr>
                                        <p:cTn id="7" dur="500"/>
                                        <p:tgtEl>
                                          <p:spTgt spid="501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0179">
                                            <p:txEl>
                                              <p:pRg st="1" end="1"/>
                                            </p:txEl>
                                          </p:spTgt>
                                        </p:tgtEl>
                                        <p:attrNameLst>
                                          <p:attrName>style.visibility</p:attrName>
                                        </p:attrNameLst>
                                      </p:cBhvr>
                                      <p:to>
                                        <p:strVal val="visible"/>
                                      </p:to>
                                    </p:set>
                                    <p:animEffect transition="in" filter="fade">
                                      <p:cBhvr>
                                        <p:cTn id="12" dur="500"/>
                                        <p:tgtEl>
                                          <p:spTgt spid="501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0179">
                                            <p:txEl>
                                              <p:pRg st="2" end="2"/>
                                            </p:txEl>
                                          </p:spTgt>
                                        </p:tgtEl>
                                        <p:attrNameLst>
                                          <p:attrName>style.visibility</p:attrName>
                                        </p:attrNameLst>
                                      </p:cBhvr>
                                      <p:to>
                                        <p:strVal val="visible"/>
                                      </p:to>
                                    </p:set>
                                    <p:animEffect transition="in" filter="fade">
                                      <p:cBhvr>
                                        <p:cTn id="17" dur="500"/>
                                        <p:tgtEl>
                                          <p:spTgt spid="501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4" name="Rectangle 6"/>
          <p:cNvSpPr>
            <a:spLocks noGrp="1" noChangeArrowheads="1"/>
          </p:cNvSpPr>
          <p:nvPr>
            <p:ph type="title"/>
          </p:nvPr>
        </p:nvSpPr>
        <p:spPr>
          <a:xfrm>
            <a:off x="1979712" y="260350"/>
            <a:ext cx="6660740" cy="1384299"/>
          </a:xfrm>
        </p:spPr>
        <p:txBody>
          <a:bodyPr>
            <a:scene3d>
              <a:camera prst="orthographicFront"/>
              <a:lightRig rig="threePt" dir="t"/>
            </a:scene3d>
            <a:sp3d extrusionH="57150">
              <a:bevelT w="38100" h="38100"/>
            </a:sp3d>
          </a:bodyPr>
          <a:lstStyle/>
          <a:p>
            <a:r>
              <a:rPr lang="en-US" altLang="en-US" sz="4000" dirty="0" smtClean="0">
                <a:solidFill>
                  <a:srgbClr val="4A80F8"/>
                </a:solidFill>
                <a:latin typeface="Snap ITC" panose="04040A07060A02020202" pitchFamily="82" charset="0"/>
              </a:rPr>
              <a:t>Christianity Improves </a:t>
            </a:r>
            <a:r>
              <a:rPr lang="en-US" altLang="en-US" sz="4000" dirty="0">
                <a:solidFill>
                  <a:srgbClr val="4A80F8"/>
                </a:solidFill>
                <a:latin typeface="Snap ITC" panose="04040A07060A02020202" pitchFamily="82" charset="0"/>
              </a:rPr>
              <a:t>Mental Health</a:t>
            </a:r>
          </a:p>
        </p:txBody>
      </p:sp>
      <p:sp>
        <p:nvSpPr>
          <p:cNvPr id="7175" name="Rectangle 7"/>
          <p:cNvSpPr>
            <a:spLocks noGrp="1" noChangeArrowheads="1"/>
          </p:cNvSpPr>
          <p:nvPr>
            <p:ph type="body" idx="1"/>
          </p:nvPr>
        </p:nvSpPr>
        <p:spPr>
          <a:xfrm>
            <a:off x="2699792" y="1700213"/>
            <a:ext cx="6444208" cy="4897437"/>
          </a:xfrm>
        </p:spPr>
        <p:txBody>
          <a:bodyPr/>
          <a:lstStyle/>
          <a:p>
            <a:pPr marL="338138" indent="-338138"/>
            <a:r>
              <a:rPr lang="en-US" altLang="en-US" sz="3200" b="1" dirty="0">
                <a:solidFill>
                  <a:srgbClr val="FFFF00"/>
                </a:solidFill>
              </a:rPr>
              <a:t>The Bible imparts understanding</a:t>
            </a:r>
            <a:r>
              <a:rPr lang="en-US" altLang="en-US" sz="3200" dirty="0">
                <a:solidFill>
                  <a:srgbClr val="FFFF00"/>
                </a:solidFill>
              </a:rPr>
              <a:t>.</a:t>
            </a:r>
          </a:p>
          <a:p>
            <a:pPr marL="338138" indent="-338138">
              <a:buFont typeface="Wingdings" panose="05000000000000000000" pitchFamily="2" charset="2"/>
              <a:buNone/>
            </a:pPr>
            <a:r>
              <a:rPr lang="en-US" altLang="en-US" sz="3200" dirty="0">
                <a:solidFill>
                  <a:srgbClr val="FFFF00"/>
                </a:solidFill>
              </a:rPr>
              <a:t>   </a:t>
            </a:r>
            <a:r>
              <a:rPr lang="en-US" altLang="en-US" sz="3200" dirty="0">
                <a:solidFill>
                  <a:srgbClr val="99FF33"/>
                </a:solidFill>
              </a:rPr>
              <a:t>It informs man of his origin, purpose, and destiny</a:t>
            </a:r>
            <a:r>
              <a:rPr lang="en-US" altLang="en-US" sz="3200" dirty="0">
                <a:solidFill>
                  <a:srgbClr val="FFFF00"/>
                </a:solidFill>
              </a:rPr>
              <a:t> </a:t>
            </a:r>
            <a:r>
              <a:rPr lang="en-US" altLang="en-US" dirty="0"/>
              <a:t>(</a:t>
            </a:r>
            <a:r>
              <a:rPr lang="en-US" altLang="en-US" dirty="0" smtClean="0"/>
              <a:t>Gen. 1 </a:t>
            </a:r>
            <a:r>
              <a:rPr lang="en-US" altLang="en-US" dirty="0"/>
              <a:t>&amp; 2; Ecclesiastes 12:13; Matthew 25:46). </a:t>
            </a:r>
          </a:p>
          <a:p>
            <a:pPr marL="338138" indent="-338138"/>
            <a:r>
              <a:rPr lang="en-US" altLang="en-US" sz="3200" b="1" dirty="0">
                <a:solidFill>
                  <a:srgbClr val="FFFF00"/>
                </a:solidFill>
              </a:rPr>
              <a:t>The Bible promotes </a:t>
            </a:r>
            <a:r>
              <a:rPr lang="en-US" altLang="en-US" sz="3200" b="1" dirty="0" smtClean="0">
                <a:solidFill>
                  <a:srgbClr val="FFFF00"/>
                </a:solidFill>
              </a:rPr>
              <a:t>self-examination </a:t>
            </a:r>
            <a:r>
              <a:rPr lang="en-US" altLang="en-US" sz="3200" b="1" dirty="0" smtClean="0">
                <a:solidFill>
                  <a:srgbClr val="99FF33"/>
                </a:solidFill>
              </a:rPr>
              <a:t> </a:t>
            </a:r>
          </a:p>
          <a:p>
            <a:pPr marL="400050" lvl="1" indent="0">
              <a:buNone/>
            </a:pPr>
            <a:r>
              <a:rPr lang="en-US" altLang="en-US" sz="3000" dirty="0" smtClean="0">
                <a:solidFill>
                  <a:srgbClr val="99FF33"/>
                </a:solidFill>
              </a:rPr>
              <a:t>It </a:t>
            </a:r>
            <a:r>
              <a:rPr lang="en-US" altLang="en-US" sz="3000" dirty="0">
                <a:solidFill>
                  <a:srgbClr val="99FF33"/>
                </a:solidFill>
              </a:rPr>
              <a:t>provides a standard for self-examination </a:t>
            </a:r>
            <a:r>
              <a:rPr lang="en-US" altLang="en-US" sz="3000" dirty="0" smtClean="0"/>
              <a:t>(</a:t>
            </a:r>
            <a:r>
              <a:rPr lang="en-US" altLang="en-US" sz="3000"/>
              <a:t>2 </a:t>
            </a:r>
            <a:r>
              <a:rPr lang="en-US" altLang="en-US" sz="3000" smtClean="0"/>
              <a:t>Corinthians 13:5</a:t>
            </a:r>
            <a:r>
              <a:rPr lang="en-US" altLang="en-US" sz="3000" dirty="0" smtClean="0"/>
              <a:t>)</a:t>
            </a:r>
            <a:endParaRPr lang="en-US" altLang="en-US" sz="3000" dirty="0"/>
          </a:p>
          <a:p>
            <a:pPr>
              <a:buFont typeface="Wingdings" panose="05000000000000000000" pitchFamily="2" charset="2"/>
              <a:buNone/>
            </a:pPr>
            <a:endParaRPr lang="en-US" altLang="en-US" dirty="0"/>
          </a:p>
          <a:p>
            <a:pPr>
              <a:buFont typeface="Wingdings" panose="05000000000000000000" pitchFamily="2" charset="2"/>
              <a:buNone/>
            </a:pPr>
            <a:endParaRPr lang="en-US" altLang="en-US" dirty="0"/>
          </a:p>
        </p:txBody>
      </p:sp>
      <p:pic>
        <p:nvPicPr>
          <p:cNvPr id="7177" name="Picture 9" descr="craz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260350"/>
            <a:ext cx="1384300" cy="1384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7175">
                                            <p:txEl>
                                              <p:pRg st="0" end="0"/>
                                            </p:txEl>
                                          </p:spTgt>
                                        </p:tgtEl>
                                        <p:attrNameLst>
                                          <p:attrName>style.visibility</p:attrName>
                                        </p:attrNameLst>
                                      </p:cBhvr>
                                      <p:to>
                                        <p:strVal val="visible"/>
                                      </p:to>
                                    </p:set>
                                    <p:anim calcmode="lin" valueType="num">
                                      <p:cBhvr>
                                        <p:cTn id="7" dur="500" fill="hold"/>
                                        <p:tgtEl>
                                          <p:spTgt spid="717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17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7175">
                                            <p:txEl>
                                              <p:pRg st="1" end="1"/>
                                            </p:txEl>
                                          </p:spTgt>
                                        </p:tgtEl>
                                        <p:attrNameLst>
                                          <p:attrName>style.visibility</p:attrName>
                                        </p:attrNameLst>
                                      </p:cBhvr>
                                      <p:to>
                                        <p:strVal val="visible"/>
                                      </p:to>
                                    </p:set>
                                    <p:animEffect transition="in" filter="dissolve">
                                      <p:cBhvr>
                                        <p:cTn id="13" dur="500"/>
                                        <p:tgtEl>
                                          <p:spTgt spid="7175">
                                            <p:txEl>
                                              <p:pRg st="1" end="1"/>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7175">
                                            <p:txEl>
                                              <p:pRg st="2" end="2"/>
                                            </p:txEl>
                                          </p:spTgt>
                                        </p:tgtEl>
                                        <p:attrNameLst>
                                          <p:attrName>style.visibility</p:attrName>
                                        </p:attrNameLst>
                                      </p:cBhvr>
                                      <p:to>
                                        <p:strVal val="visible"/>
                                      </p:to>
                                    </p:set>
                                    <p:animEffect transition="in" filter="dissolve">
                                      <p:cBhvr>
                                        <p:cTn id="18" dur="500"/>
                                        <p:tgtEl>
                                          <p:spTgt spid="7175">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7175">
                                            <p:txEl>
                                              <p:pRg st="3" end="3"/>
                                            </p:txEl>
                                          </p:spTgt>
                                        </p:tgtEl>
                                        <p:attrNameLst>
                                          <p:attrName>style.visibility</p:attrName>
                                        </p:attrNameLst>
                                      </p:cBhvr>
                                      <p:to>
                                        <p:strVal val="visible"/>
                                      </p:to>
                                    </p:set>
                                    <p:animEffect transition="in" filter="dissolve">
                                      <p:cBhvr>
                                        <p:cTn id="23" dur="500"/>
                                        <p:tgtEl>
                                          <p:spTgt spid="71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015716" y="225425"/>
            <a:ext cx="6852059" cy="1347788"/>
          </a:xfrm>
        </p:spPr>
        <p:txBody>
          <a:bodyPr>
            <a:scene3d>
              <a:camera prst="orthographicFront"/>
              <a:lightRig rig="threePt" dir="t"/>
            </a:scene3d>
            <a:sp3d extrusionH="57150">
              <a:bevelT w="38100" h="38100"/>
            </a:sp3d>
          </a:bodyPr>
          <a:lstStyle/>
          <a:p>
            <a:r>
              <a:rPr lang="en-US" altLang="en-US" sz="4000" dirty="0">
                <a:solidFill>
                  <a:srgbClr val="4A80F8"/>
                </a:solidFill>
                <a:latin typeface="Snap ITC" panose="04040A07060A02020202" pitchFamily="82" charset="0"/>
              </a:rPr>
              <a:t>Christianity Improves Mental Health</a:t>
            </a:r>
          </a:p>
        </p:txBody>
      </p:sp>
      <p:sp>
        <p:nvSpPr>
          <p:cNvPr id="24579" name="Rectangle 3"/>
          <p:cNvSpPr>
            <a:spLocks noGrp="1" noChangeArrowheads="1"/>
          </p:cNvSpPr>
          <p:nvPr>
            <p:ph type="body" idx="1"/>
          </p:nvPr>
        </p:nvSpPr>
        <p:spPr>
          <a:xfrm>
            <a:off x="2627313" y="1844675"/>
            <a:ext cx="6240462" cy="4716463"/>
          </a:xfrm>
        </p:spPr>
        <p:txBody>
          <a:bodyPr/>
          <a:lstStyle/>
          <a:p>
            <a:pPr marL="346075" indent="-346075"/>
            <a:r>
              <a:rPr lang="en-US" altLang="en-US" sz="3200" dirty="0">
                <a:solidFill>
                  <a:srgbClr val="FFFF00"/>
                </a:solidFill>
              </a:rPr>
              <a:t>The Bible reveals the remedy for guilt.</a:t>
            </a:r>
            <a:r>
              <a:rPr lang="en-US" altLang="en-US" sz="3200" dirty="0"/>
              <a:t>  </a:t>
            </a:r>
            <a:r>
              <a:rPr lang="en-US" altLang="en-US" sz="3200" dirty="0">
                <a:solidFill>
                  <a:srgbClr val="99FF33"/>
                </a:solidFill>
              </a:rPr>
              <a:t>God offers true forgiveness when we repent and </a:t>
            </a:r>
            <a:r>
              <a:rPr lang="en-US" altLang="en-US" sz="3200" dirty="0" smtClean="0">
                <a:solidFill>
                  <a:srgbClr val="99FF33"/>
                </a:solidFill>
              </a:rPr>
              <a:t>confess. </a:t>
            </a:r>
            <a:r>
              <a:rPr lang="en-US" altLang="en-US" dirty="0" smtClean="0"/>
              <a:t>(</a:t>
            </a:r>
            <a:r>
              <a:rPr lang="en-US" altLang="en-US" dirty="0"/>
              <a:t>Acts 2:38; </a:t>
            </a:r>
            <a:r>
              <a:rPr lang="en-US" altLang="en-US" dirty="0" smtClean="0"/>
              <a:t>               I </a:t>
            </a:r>
            <a:r>
              <a:rPr lang="en-US" altLang="en-US" dirty="0"/>
              <a:t>John 1:7-9; </a:t>
            </a:r>
            <a:r>
              <a:rPr lang="en-US" altLang="en-US" dirty="0" smtClean="0"/>
              <a:t>James </a:t>
            </a:r>
            <a:r>
              <a:rPr lang="en-US" altLang="en-US" dirty="0"/>
              <a:t>5:16; </a:t>
            </a:r>
            <a:r>
              <a:rPr lang="en-US" altLang="en-US" dirty="0" smtClean="0"/>
              <a:t>            Proverbs </a:t>
            </a:r>
            <a:r>
              <a:rPr lang="en-US" altLang="en-US" dirty="0"/>
              <a:t>28:13</a:t>
            </a:r>
            <a:r>
              <a:rPr lang="en-US" altLang="en-US" dirty="0" smtClean="0"/>
              <a:t>)</a:t>
            </a:r>
            <a:endParaRPr lang="en-US" altLang="en-US" sz="3200" dirty="0"/>
          </a:p>
          <a:p>
            <a:pPr marL="346075" indent="-346075"/>
            <a:r>
              <a:rPr lang="en-US" altLang="en-US" sz="3200" dirty="0">
                <a:solidFill>
                  <a:srgbClr val="FFFF00"/>
                </a:solidFill>
              </a:rPr>
              <a:t>The Bible advocates prayer as providing mental and emotional peace.</a:t>
            </a:r>
            <a:r>
              <a:rPr lang="en-US" altLang="en-US" sz="3200" dirty="0"/>
              <a:t> </a:t>
            </a:r>
            <a:r>
              <a:rPr lang="en-US" altLang="en-US" dirty="0"/>
              <a:t>(Philippians 4:6-7</a:t>
            </a:r>
            <a:r>
              <a:rPr lang="en-US" altLang="en-US" dirty="0" smtClean="0"/>
              <a:t>)</a:t>
            </a:r>
            <a:endParaRPr lang="en-US" altLang="en-US" dirty="0"/>
          </a:p>
        </p:txBody>
      </p:sp>
      <p:pic>
        <p:nvPicPr>
          <p:cNvPr id="24581" name="Picture 5" descr="craz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00" y="188913"/>
            <a:ext cx="1384300" cy="1384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p:cTn id="7" dur="500" fill="hold"/>
                                        <p:tgtEl>
                                          <p:spTgt spid="2457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4579">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p:cTn id="13" dur="500" fill="hold"/>
                                        <p:tgtEl>
                                          <p:spTgt spid="24579">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4579">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015716" y="225425"/>
            <a:ext cx="6707597" cy="1347788"/>
          </a:xfrm>
        </p:spPr>
        <p:txBody>
          <a:bodyPr>
            <a:scene3d>
              <a:camera prst="orthographicFront"/>
              <a:lightRig rig="threePt" dir="t"/>
            </a:scene3d>
            <a:sp3d extrusionH="57150">
              <a:bevelT w="38100" h="38100"/>
            </a:sp3d>
          </a:bodyPr>
          <a:lstStyle/>
          <a:p>
            <a:r>
              <a:rPr lang="en-US" altLang="en-US" sz="4000" dirty="0">
                <a:solidFill>
                  <a:srgbClr val="4A80F8"/>
                </a:solidFill>
                <a:latin typeface="Snap ITC" panose="04040A07060A02020202" pitchFamily="82" charset="0"/>
              </a:rPr>
              <a:t>Christianity Improves Mental Health</a:t>
            </a:r>
          </a:p>
        </p:txBody>
      </p:sp>
      <p:sp>
        <p:nvSpPr>
          <p:cNvPr id="52227" name="Rectangle 3"/>
          <p:cNvSpPr>
            <a:spLocks noGrp="1" noChangeArrowheads="1"/>
          </p:cNvSpPr>
          <p:nvPr>
            <p:ph type="body" idx="1"/>
          </p:nvPr>
        </p:nvSpPr>
        <p:spPr>
          <a:xfrm>
            <a:off x="2627313" y="1844675"/>
            <a:ext cx="6240462" cy="4716463"/>
          </a:xfrm>
        </p:spPr>
        <p:txBody>
          <a:bodyPr/>
          <a:lstStyle/>
          <a:p>
            <a:pPr marL="338138" indent="-338138"/>
            <a:r>
              <a:rPr lang="en-US" altLang="en-US" sz="3200" dirty="0">
                <a:solidFill>
                  <a:srgbClr val="FFFF00"/>
                </a:solidFill>
              </a:rPr>
              <a:t>The Bible teaches us to take life one day at a time.</a:t>
            </a:r>
          </a:p>
          <a:p>
            <a:pPr marL="857250" lvl="1" indent="-400050"/>
            <a:r>
              <a:rPr lang="en-US" altLang="en-US" sz="3200" dirty="0">
                <a:solidFill>
                  <a:srgbClr val="99FF33"/>
                </a:solidFill>
              </a:rPr>
              <a:t>Jesus taught us to deal with the problems of today</a:t>
            </a:r>
            <a:r>
              <a:rPr lang="en-US" altLang="en-US" sz="3200" dirty="0"/>
              <a:t> (Matthew 6:34)</a:t>
            </a:r>
            <a:r>
              <a:rPr lang="en-US" altLang="en-US" sz="3200" dirty="0">
                <a:solidFill>
                  <a:srgbClr val="99FF33"/>
                </a:solidFill>
              </a:rPr>
              <a:t>.</a:t>
            </a:r>
          </a:p>
          <a:p>
            <a:pPr marL="857250" lvl="1" indent="-400050"/>
            <a:r>
              <a:rPr lang="en-US" altLang="en-US" sz="3200" dirty="0">
                <a:solidFill>
                  <a:srgbClr val="99FF33"/>
                </a:solidFill>
              </a:rPr>
              <a:t>Paul instructed us not to let the sun go down on our wrath </a:t>
            </a:r>
            <a:r>
              <a:rPr lang="en-US" altLang="en-US" sz="3200" dirty="0"/>
              <a:t>(Ephesians 4:26)</a:t>
            </a:r>
            <a:endParaRPr lang="en-US" altLang="en-US" sz="3200" dirty="0">
              <a:solidFill>
                <a:srgbClr val="99FF33"/>
              </a:solidFill>
            </a:endParaRPr>
          </a:p>
          <a:p>
            <a:pPr marL="609600" indent="-609600">
              <a:buFont typeface="Wingdings" panose="05000000000000000000" pitchFamily="2" charset="2"/>
              <a:buNone/>
            </a:pPr>
            <a:endParaRPr lang="en-US" altLang="en-US" dirty="0"/>
          </a:p>
        </p:txBody>
      </p:sp>
      <p:pic>
        <p:nvPicPr>
          <p:cNvPr id="52228" name="Picture 4" descr="craz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00" y="188913"/>
            <a:ext cx="1384300" cy="1384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p:cTn id="7" dur="500" fill="hold"/>
                                        <p:tgtEl>
                                          <p:spTgt spid="522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222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nodeType="clickEffect">
                                  <p:stCondLst>
                                    <p:cond delay="0"/>
                                  </p:stCondLst>
                                  <p:childTnLst>
                                    <p:set>
                                      <p:cBhvr>
                                        <p:cTn id="12" dur="1" fill="hold">
                                          <p:stCondLst>
                                            <p:cond delay="0"/>
                                          </p:stCondLst>
                                        </p:cTn>
                                        <p:tgtEl>
                                          <p:spTgt spid="52227">
                                            <p:txEl>
                                              <p:pRg st="1" end="1"/>
                                            </p:txEl>
                                          </p:spTgt>
                                        </p:tgtEl>
                                        <p:attrNameLst>
                                          <p:attrName>style.visibility</p:attrName>
                                        </p:attrNameLst>
                                      </p:cBhvr>
                                      <p:to>
                                        <p:strVal val="visible"/>
                                      </p:to>
                                    </p:set>
                                    <p:anim calcmode="lin" valueType="num">
                                      <p:cBhvr>
                                        <p:cTn id="13" dur="500" fill="hold"/>
                                        <p:tgtEl>
                                          <p:spTgt spid="5222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5222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nodeType="clickEffect">
                                  <p:stCondLst>
                                    <p:cond delay="0"/>
                                  </p:stCondLst>
                                  <p:childTnLst>
                                    <p:set>
                                      <p:cBhvr>
                                        <p:cTn id="18" dur="1" fill="hold">
                                          <p:stCondLst>
                                            <p:cond delay="0"/>
                                          </p:stCondLst>
                                        </p:cTn>
                                        <p:tgtEl>
                                          <p:spTgt spid="52227">
                                            <p:txEl>
                                              <p:pRg st="2" end="2"/>
                                            </p:txEl>
                                          </p:spTgt>
                                        </p:tgtEl>
                                        <p:attrNameLst>
                                          <p:attrName>style.visibility</p:attrName>
                                        </p:attrNameLst>
                                      </p:cBhvr>
                                      <p:to>
                                        <p:strVal val="visible"/>
                                      </p:to>
                                    </p:set>
                                    <p:anim calcmode="lin" valueType="num">
                                      <p:cBhvr>
                                        <p:cTn id="19" dur="500" fill="hold"/>
                                        <p:tgtEl>
                                          <p:spTgt spid="5222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52227">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015716" y="188913"/>
            <a:ext cx="6780622" cy="1347787"/>
          </a:xfrm>
        </p:spPr>
        <p:txBody>
          <a:bodyPr>
            <a:scene3d>
              <a:camera prst="orthographicFront"/>
              <a:lightRig rig="threePt" dir="t"/>
            </a:scene3d>
            <a:sp3d extrusionH="57150">
              <a:bevelT w="38100" h="38100"/>
            </a:sp3d>
          </a:bodyPr>
          <a:lstStyle/>
          <a:p>
            <a:r>
              <a:rPr lang="en-US" altLang="en-US" sz="4000" dirty="0">
                <a:solidFill>
                  <a:srgbClr val="4A80F8"/>
                </a:solidFill>
                <a:latin typeface="Snap ITC" panose="04040A07060A02020202" pitchFamily="82" charset="0"/>
              </a:rPr>
              <a:t>Christianity Improves Mental Health</a:t>
            </a:r>
          </a:p>
        </p:txBody>
      </p:sp>
      <p:sp>
        <p:nvSpPr>
          <p:cNvPr id="25603" name="Rectangle 3"/>
          <p:cNvSpPr>
            <a:spLocks noGrp="1" noChangeArrowheads="1"/>
          </p:cNvSpPr>
          <p:nvPr>
            <p:ph type="body" idx="1"/>
          </p:nvPr>
        </p:nvSpPr>
        <p:spPr>
          <a:xfrm>
            <a:off x="2592388" y="1267867"/>
            <a:ext cx="6130925" cy="5590133"/>
          </a:xfrm>
        </p:spPr>
        <p:txBody>
          <a:bodyPr/>
          <a:lstStyle/>
          <a:p>
            <a:pPr marL="0" indent="0">
              <a:spcBef>
                <a:spcPts val="300"/>
              </a:spcBef>
              <a:buFont typeface="Wingdings" panose="05000000000000000000" pitchFamily="2" charset="2"/>
              <a:buNone/>
            </a:pPr>
            <a:r>
              <a:rPr lang="en-US" altLang="en-US" b="1" dirty="0">
                <a:solidFill>
                  <a:srgbClr val="FFFF00"/>
                </a:solidFill>
              </a:rPr>
              <a:t>The Bible promotes </a:t>
            </a:r>
            <a:r>
              <a:rPr lang="en-US" altLang="en-US" b="1" dirty="0" smtClean="0">
                <a:solidFill>
                  <a:srgbClr val="FFFF00"/>
                </a:solidFill>
              </a:rPr>
              <a:t>positive relationships </a:t>
            </a:r>
            <a:r>
              <a:rPr lang="en-US" altLang="en-US" b="1" dirty="0">
                <a:solidFill>
                  <a:srgbClr val="FFFF00"/>
                </a:solidFill>
              </a:rPr>
              <a:t>between people</a:t>
            </a:r>
            <a:r>
              <a:rPr lang="en-US" altLang="en-US" dirty="0">
                <a:solidFill>
                  <a:srgbClr val="FFFF00"/>
                </a:solidFill>
              </a:rPr>
              <a:t>.</a:t>
            </a:r>
          </a:p>
          <a:p>
            <a:pPr marL="519113" lvl="1" indent="-406400">
              <a:spcBef>
                <a:spcPts val="300"/>
              </a:spcBef>
            </a:pPr>
            <a:r>
              <a:rPr lang="en-US" altLang="en-US" sz="2800" dirty="0">
                <a:solidFill>
                  <a:srgbClr val="99FF33"/>
                </a:solidFill>
              </a:rPr>
              <a:t>Christians are to treat all men with kindness and respect</a:t>
            </a:r>
            <a:r>
              <a:rPr lang="en-US" altLang="en-US" sz="2800" dirty="0"/>
              <a:t> (Titus 3:2) </a:t>
            </a:r>
          </a:p>
          <a:p>
            <a:pPr marL="519113" lvl="1" indent="-406400">
              <a:spcBef>
                <a:spcPts val="300"/>
              </a:spcBef>
            </a:pPr>
            <a:r>
              <a:rPr lang="en-US" altLang="en-US" sz="2800" dirty="0">
                <a:solidFill>
                  <a:srgbClr val="99FF33"/>
                </a:solidFill>
              </a:rPr>
              <a:t>Interpersonal problems are to be resolved quickly </a:t>
            </a:r>
            <a:r>
              <a:rPr lang="en-US" altLang="en-US" sz="2800" dirty="0"/>
              <a:t>(</a:t>
            </a:r>
            <a:r>
              <a:rPr lang="en-US" altLang="en-US" sz="2800" dirty="0" smtClean="0"/>
              <a:t>Matt. </a:t>
            </a:r>
            <a:r>
              <a:rPr lang="en-US" altLang="en-US" sz="2800" dirty="0"/>
              <a:t>5:23-26)</a:t>
            </a:r>
            <a:endParaRPr lang="en-US" altLang="en-US" sz="2800" dirty="0">
              <a:solidFill>
                <a:srgbClr val="99FF33"/>
              </a:solidFill>
            </a:endParaRPr>
          </a:p>
          <a:p>
            <a:pPr marL="519113" lvl="1" indent="-406400">
              <a:spcBef>
                <a:spcPts val="300"/>
              </a:spcBef>
            </a:pPr>
            <a:r>
              <a:rPr lang="en-US" altLang="en-US" sz="2800" dirty="0">
                <a:solidFill>
                  <a:srgbClr val="99FF33"/>
                </a:solidFill>
              </a:rPr>
              <a:t>Vengeance is forbidden</a:t>
            </a:r>
            <a:r>
              <a:rPr lang="en-US" altLang="en-US" sz="2800" dirty="0"/>
              <a:t> </a:t>
            </a:r>
            <a:r>
              <a:rPr lang="en-US" altLang="en-US" sz="2800" dirty="0" smtClean="0"/>
              <a:t>                   (Matt. </a:t>
            </a:r>
            <a:r>
              <a:rPr lang="en-US" altLang="en-US" sz="2800" dirty="0"/>
              <a:t>5:38-47; Romans 12:19</a:t>
            </a:r>
            <a:r>
              <a:rPr lang="en-US" altLang="en-US" sz="2800" dirty="0" smtClean="0"/>
              <a:t>)</a:t>
            </a:r>
            <a:endParaRPr lang="en-US" altLang="en-US" sz="2800" dirty="0">
              <a:solidFill>
                <a:srgbClr val="99FF33"/>
              </a:solidFill>
            </a:endParaRPr>
          </a:p>
          <a:p>
            <a:pPr marL="519113" indent="-406400">
              <a:spcBef>
                <a:spcPts val="300"/>
              </a:spcBef>
              <a:buFont typeface="Wingdings" panose="05000000000000000000" pitchFamily="2" charset="2"/>
              <a:buNone/>
            </a:pPr>
            <a:r>
              <a:rPr lang="en-US" altLang="en-US" b="1" dirty="0">
                <a:solidFill>
                  <a:srgbClr val="FFFF00"/>
                </a:solidFill>
              </a:rPr>
              <a:t>God provides worthy goals </a:t>
            </a:r>
            <a:r>
              <a:rPr lang="en-US" altLang="en-US" b="1" dirty="0" smtClean="0">
                <a:solidFill>
                  <a:srgbClr val="FFFF00"/>
                </a:solidFill>
              </a:rPr>
              <a:t>for us.</a:t>
            </a:r>
            <a:endParaRPr lang="en-US" altLang="en-US" b="1" dirty="0">
              <a:solidFill>
                <a:srgbClr val="FFFF00"/>
              </a:solidFill>
            </a:endParaRPr>
          </a:p>
          <a:p>
            <a:pPr marL="519113" lvl="1" indent="-406400">
              <a:spcBef>
                <a:spcPts val="300"/>
              </a:spcBef>
            </a:pPr>
            <a:r>
              <a:rPr lang="en-US" altLang="en-US" sz="2800" dirty="0">
                <a:solidFill>
                  <a:srgbClr val="99FF33"/>
                </a:solidFill>
              </a:rPr>
              <a:t>These goals enhance life and make us better people</a:t>
            </a:r>
            <a:r>
              <a:rPr lang="en-US" altLang="en-US" sz="2800" dirty="0"/>
              <a:t> </a:t>
            </a:r>
            <a:r>
              <a:rPr lang="en-US" altLang="en-US" sz="2800" dirty="0" smtClean="0"/>
              <a:t>               (</a:t>
            </a:r>
            <a:r>
              <a:rPr lang="en-US" altLang="en-US" sz="2800" dirty="0"/>
              <a:t>Matthew 5:48; Philippians 3:8-14</a:t>
            </a:r>
            <a:r>
              <a:rPr lang="en-US" altLang="en-US" sz="2800" dirty="0" smtClean="0"/>
              <a:t>)</a:t>
            </a:r>
            <a:endParaRPr lang="en-US" altLang="en-US" sz="2800" dirty="0">
              <a:solidFill>
                <a:srgbClr val="99FF33"/>
              </a:solidFill>
            </a:endParaRPr>
          </a:p>
        </p:txBody>
      </p:sp>
      <p:pic>
        <p:nvPicPr>
          <p:cNvPr id="25605" name="Picture 5" descr="craz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00" y="188913"/>
            <a:ext cx="1384300" cy="1384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p:cTn id="7" dur="500" fill="hold"/>
                                        <p:tgtEl>
                                          <p:spTgt spid="2560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560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25603">
                                            <p:txEl>
                                              <p:pRg st="1" end="1"/>
                                            </p:txEl>
                                          </p:spTgt>
                                        </p:tgtEl>
                                        <p:attrNameLst>
                                          <p:attrName>style.visibility</p:attrName>
                                        </p:attrNameLst>
                                      </p:cBhvr>
                                      <p:to>
                                        <p:strVal val="visible"/>
                                      </p:to>
                                    </p:set>
                                    <p:animEffect transition="in" filter="dissolve">
                                      <p:cBhvr>
                                        <p:cTn id="13" dur="500"/>
                                        <p:tgtEl>
                                          <p:spTgt spid="25603">
                                            <p:txEl>
                                              <p:pRg st="1" end="1"/>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25603">
                                            <p:txEl>
                                              <p:pRg st="2" end="2"/>
                                            </p:txEl>
                                          </p:spTgt>
                                        </p:tgtEl>
                                        <p:attrNameLst>
                                          <p:attrName>style.visibility</p:attrName>
                                        </p:attrNameLst>
                                      </p:cBhvr>
                                      <p:to>
                                        <p:strVal val="visible"/>
                                      </p:to>
                                    </p:set>
                                    <p:animEffect transition="in" filter="dissolve">
                                      <p:cBhvr>
                                        <p:cTn id="18" dur="500"/>
                                        <p:tgtEl>
                                          <p:spTgt spid="25603">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nodeType="clickEffect">
                                  <p:stCondLst>
                                    <p:cond delay="0"/>
                                  </p:stCondLst>
                                  <p:childTnLst>
                                    <p:set>
                                      <p:cBhvr>
                                        <p:cTn id="22" dur="1" fill="hold">
                                          <p:stCondLst>
                                            <p:cond delay="0"/>
                                          </p:stCondLst>
                                        </p:cTn>
                                        <p:tgtEl>
                                          <p:spTgt spid="25603">
                                            <p:txEl>
                                              <p:pRg st="3" end="3"/>
                                            </p:txEl>
                                          </p:spTgt>
                                        </p:tgtEl>
                                        <p:attrNameLst>
                                          <p:attrName>style.visibility</p:attrName>
                                        </p:attrNameLst>
                                      </p:cBhvr>
                                      <p:to>
                                        <p:strVal val="visible"/>
                                      </p:to>
                                    </p:set>
                                    <p:animEffect transition="in" filter="dissolve">
                                      <p:cBhvr>
                                        <p:cTn id="23" dur="500"/>
                                        <p:tgtEl>
                                          <p:spTgt spid="25603">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nodeType="clickEffect">
                                  <p:stCondLst>
                                    <p:cond delay="0"/>
                                  </p:stCondLst>
                                  <p:childTnLst>
                                    <p:set>
                                      <p:cBhvr>
                                        <p:cTn id="27" dur="1" fill="hold">
                                          <p:stCondLst>
                                            <p:cond delay="0"/>
                                          </p:stCondLst>
                                        </p:cTn>
                                        <p:tgtEl>
                                          <p:spTgt spid="25603">
                                            <p:txEl>
                                              <p:pRg st="4" end="4"/>
                                            </p:txEl>
                                          </p:spTgt>
                                        </p:tgtEl>
                                        <p:attrNameLst>
                                          <p:attrName>style.visibility</p:attrName>
                                        </p:attrNameLst>
                                      </p:cBhvr>
                                      <p:to>
                                        <p:strVal val="visible"/>
                                      </p:to>
                                    </p:set>
                                    <p:animEffect transition="in" filter="dissolve">
                                      <p:cBhvr>
                                        <p:cTn id="28" dur="500"/>
                                        <p:tgtEl>
                                          <p:spTgt spid="25603">
                                            <p:txEl>
                                              <p:pRg st="4" end="4"/>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nodeType="clickEffect">
                                  <p:stCondLst>
                                    <p:cond delay="0"/>
                                  </p:stCondLst>
                                  <p:childTnLst>
                                    <p:set>
                                      <p:cBhvr>
                                        <p:cTn id="32" dur="1" fill="hold">
                                          <p:stCondLst>
                                            <p:cond delay="0"/>
                                          </p:stCondLst>
                                        </p:cTn>
                                        <p:tgtEl>
                                          <p:spTgt spid="25603">
                                            <p:txEl>
                                              <p:pRg st="5" end="5"/>
                                            </p:txEl>
                                          </p:spTgt>
                                        </p:tgtEl>
                                        <p:attrNameLst>
                                          <p:attrName>style.visibility</p:attrName>
                                        </p:attrNameLst>
                                      </p:cBhvr>
                                      <p:to>
                                        <p:strVal val="visible"/>
                                      </p:to>
                                    </p:set>
                                    <p:animEffect transition="in" filter="dissolve">
                                      <p:cBhvr>
                                        <p:cTn id="33" dur="500"/>
                                        <p:tgtEl>
                                          <p:spTgt spid="2560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700338" y="368300"/>
            <a:ext cx="6096000" cy="1547813"/>
          </a:xfrm>
        </p:spPr>
        <p:txBody>
          <a:bodyPr>
            <a:scene3d>
              <a:camera prst="orthographicFront"/>
              <a:lightRig rig="threePt" dir="t"/>
            </a:scene3d>
            <a:sp3d extrusionH="57150">
              <a:bevelT w="38100" h="38100"/>
            </a:sp3d>
          </a:bodyPr>
          <a:lstStyle/>
          <a:p>
            <a:r>
              <a:rPr lang="en-US" altLang="en-US" sz="4400" dirty="0">
                <a:solidFill>
                  <a:srgbClr val="4A80F8"/>
                </a:solidFill>
                <a:latin typeface="Snap ITC" panose="04040A07060A02020202" pitchFamily="82" charset="0"/>
              </a:rPr>
              <a:t>Does Religion Make you Crazy?</a:t>
            </a:r>
          </a:p>
        </p:txBody>
      </p:sp>
      <p:sp>
        <p:nvSpPr>
          <p:cNvPr id="27651" name="Rectangle 3"/>
          <p:cNvSpPr>
            <a:spLocks noGrp="1" noChangeArrowheads="1"/>
          </p:cNvSpPr>
          <p:nvPr>
            <p:ph type="body" idx="1"/>
          </p:nvPr>
        </p:nvSpPr>
        <p:spPr>
          <a:xfrm>
            <a:off x="2303748" y="1916113"/>
            <a:ext cx="6636035" cy="4284663"/>
          </a:xfrm>
        </p:spPr>
        <p:txBody>
          <a:bodyPr/>
          <a:lstStyle/>
          <a:p>
            <a:pPr marL="225425" indent="-225425">
              <a:lnSpc>
                <a:spcPct val="90000"/>
              </a:lnSpc>
              <a:spcBef>
                <a:spcPts val="300"/>
              </a:spcBef>
              <a:buFont typeface="Wingdings" panose="05000000000000000000" pitchFamily="2" charset="2"/>
              <a:buNone/>
            </a:pPr>
            <a:r>
              <a:rPr lang="en-US" altLang="en-US" dirty="0"/>
              <a:t>All things considered, true religion promotes a sound mind, both physically and spiritually -- a mind that thinks clearly and is at peace.  It is our best hope for sanity.</a:t>
            </a:r>
          </a:p>
          <a:p>
            <a:pPr marL="225425" indent="-225425">
              <a:lnSpc>
                <a:spcPct val="90000"/>
              </a:lnSpc>
              <a:spcBef>
                <a:spcPts val="300"/>
              </a:spcBef>
              <a:buFont typeface="Wingdings" panose="05000000000000000000" pitchFamily="2" charset="2"/>
              <a:buNone/>
            </a:pPr>
            <a:endParaRPr lang="en-US" altLang="en-US" sz="900" dirty="0"/>
          </a:p>
          <a:p>
            <a:pPr marL="688975" lvl="1" indent="-350838">
              <a:lnSpc>
                <a:spcPct val="90000"/>
              </a:lnSpc>
              <a:spcBef>
                <a:spcPts val="300"/>
              </a:spcBef>
            </a:pPr>
            <a:r>
              <a:rPr lang="en-US" altLang="en-US" sz="2800" b="1" dirty="0" smtClean="0">
                <a:solidFill>
                  <a:srgbClr val="FFFF00"/>
                </a:solidFill>
              </a:rPr>
              <a:t>Isaiah </a:t>
            </a:r>
            <a:r>
              <a:rPr lang="en-US" altLang="en-US" sz="2800" b="1" dirty="0">
                <a:solidFill>
                  <a:srgbClr val="FFFF00"/>
                </a:solidFill>
              </a:rPr>
              <a:t>26:3</a:t>
            </a:r>
            <a:r>
              <a:rPr lang="en-US" altLang="en-US" sz="2800" dirty="0"/>
              <a:t> </a:t>
            </a:r>
            <a:r>
              <a:rPr lang="en-US" altLang="en-US" sz="2800" dirty="0" smtClean="0"/>
              <a:t>“</a:t>
            </a:r>
            <a:r>
              <a:rPr lang="en-US" altLang="en-US" sz="2800" i="1" dirty="0" smtClean="0">
                <a:solidFill>
                  <a:schemeClr val="tx2"/>
                </a:solidFill>
              </a:rPr>
              <a:t>You </a:t>
            </a:r>
            <a:r>
              <a:rPr lang="en-US" altLang="en-US" sz="2800" i="1" dirty="0">
                <a:solidFill>
                  <a:schemeClr val="tx2"/>
                </a:solidFill>
              </a:rPr>
              <a:t>will keep him in perfect peace, </a:t>
            </a:r>
            <a:r>
              <a:rPr lang="en-US" altLang="en-US" sz="2800" i="1" dirty="0" smtClean="0">
                <a:solidFill>
                  <a:schemeClr val="tx2"/>
                </a:solidFill>
              </a:rPr>
              <a:t>whose </a:t>
            </a:r>
            <a:r>
              <a:rPr lang="en-US" altLang="en-US" sz="2800" i="1" dirty="0">
                <a:solidFill>
                  <a:schemeClr val="tx2"/>
                </a:solidFill>
              </a:rPr>
              <a:t>mind is stayed on You, because he trusts in You</a:t>
            </a:r>
            <a:r>
              <a:rPr lang="en-US" altLang="en-US" sz="2800" i="1" dirty="0" smtClean="0">
                <a:solidFill>
                  <a:schemeClr val="tx2"/>
                </a:solidFill>
              </a:rPr>
              <a:t>.”</a:t>
            </a:r>
            <a:endParaRPr lang="en-US" altLang="en-US" sz="2800" i="1" dirty="0">
              <a:solidFill>
                <a:schemeClr val="tx2"/>
              </a:solidFill>
            </a:endParaRPr>
          </a:p>
          <a:p>
            <a:pPr marL="519113" lvl="1" indent="0">
              <a:lnSpc>
                <a:spcPct val="90000"/>
              </a:lnSpc>
              <a:spcBef>
                <a:spcPts val="300"/>
              </a:spcBef>
              <a:buNone/>
            </a:pPr>
            <a:endParaRPr lang="en-US" altLang="en-US" sz="2400" dirty="0"/>
          </a:p>
          <a:p>
            <a:pPr marL="225425" indent="-225425">
              <a:lnSpc>
                <a:spcPct val="90000"/>
              </a:lnSpc>
            </a:pPr>
            <a:endParaRPr lang="en-US" altLang="en-US" sz="2400" dirty="0"/>
          </a:p>
        </p:txBody>
      </p:sp>
      <p:pic>
        <p:nvPicPr>
          <p:cNvPr id="27652" name="Picture 4" descr="j0234687"/>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15900" y="368300"/>
            <a:ext cx="2411413" cy="154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fade">
                                      <p:cBhvr>
                                        <p:cTn id="7" dur="800" decel="100000"/>
                                        <p:tgtEl>
                                          <p:spTgt spid="27651">
                                            <p:txEl>
                                              <p:pRg st="0" end="0"/>
                                            </p:txEl>
                                          </p:spTgt>
                                        </p:tgtEl>
                                      </p:cBhvr>
                                    </p:animEffect>
                                    <p:anim calcmode="lin" valueType="num">
                                      <p:cBhvr>
                                        <p:cTn id="8" dur="800" decel="100000" fill="hold"/>
                                        <p:tgtEl>
                                          <p:spTgt spid="27651">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7651">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7651">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7651">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7651">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nodeType="clickEffect">
                                  <p:stCondLst>
                                    <p:cond delay="0"/>
                                  </p:stCondLst>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fade">
                                      <p:cBhvr>
                                        <p:cTn id="17" dur="800" decel="100000"/>
                                        <p:tgtEl>
                                          <p:spTgt spid="27651">
                                            <p:txEl>
                                              <p:pRg st="2" end="2"/>
                                            </p:txEl>
                                          </p:spTgt>
                                        </p:tgtEl>
                                      </p:cBhvr>
                                    </p:animEffect>
                                    <p:anim calcmode="lin" valueType="num">
                                      <p:cBhvr>
                                        <p:cTn id="18" dur="800" decel="100000" fill="hold"/>
                                        <p:tgtEl>
                                          <p:spTgt spid="27651">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7651">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7651">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7651">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7651">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eneric">
  <a:themeElements>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Generic</Template>
  <TotalTime>514</TotalTime>
  <Words>599</Words>
  <Application>Microsoft Office PowerPoint</Application>
  <PresentationFormat>On-screen Show (4:3)</PresentationFormat>
  <Paragraphs>52</Paragraphs>
  <Slides>10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Wingdings</vt:lpstr>
      <vt:lpstr>Arial Narrow</vt:lpstr>
      <vt:lpstr>Arial</vt:lpstr>
      <vt:lpstr>Snap ITC</vt:lpstr>
      <vt:lpstr>Times New Roman</vt:lpstr>
      <vt:lpstr>Generic</vt:lpstr>
      <vt:lpstr> Does Religion Make You Crazy?</vt:lpstr>
      <vt:lpstr>Does Religion Make you Crazy?</vt:lpstr>
      <vt:lpstr>Does Religion Make you Crazy?</vt:lpstr>
      <vt:lpstr>Does Religion Make you Crazy?</vt:lpstr>
      <vt:lpstr>Christianity Improves Mental Health</vt:lpstr>
      <vt:lpstr>Christianity Improves Mental Health</vt:lpstr>
      <vt:lpstr>Christianity Improves Mental Health</vt:lpstr>
      <vt:lpstr>Christianity Improves Mental Health</vt:lpstr>
      <vt:lpstr>Does Religion Make you Crazy?</vt:lpstr>
      <vt:lpstr>Christianity Improves Mental Health</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dc:creator>
  <cp:lastModifiedBy>Steve</cp:lastModifiedBy>
  <cp:revision>32</cp:revision>
  <cp:lastPrinted>1601-01-01T00:00:00Z</cp:lastPrinted>
  <dcterms:created xsi:type="dcterms:W3CDTF">1601-01-01T00:00:00Z</dcterms:created>
  <dcterms:modified xsi:type="dcterms:W3CDTF">2014-06-08T18:43:13Z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